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D38D7-39EF-4781-88C2-53568A2DEB41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11E8C-A0AF-4096-8058-31617FD37F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34F9C3-B8B0-4B54-97AF-4C57410CD49B}" type="slidenum">
              <a:rPr lang="ru-RU"/>
              <a:pPr/>
              <a:t>1</a:t>
            </a:fld>
            <a:endParaRPr lang="ru-RU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936E4A-EAAF-4E1C-9A9E-EF55224BD434}" type="slidenum">
              <a:rPr lang="ru-RU"/>
              <a:pPr/>
              <a:t>2</a:t>
            </a:fld>
            <a:endParaRPr lang="ru-RU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055304-4BC3-4477-A15A-1B8635D5F402}" type="slidenum">
              <a:rPr lang="ru-RU"/>
              <a:pPr/>
              <a:t>3</a:t>
            </a:fld>
            <a:endParaRPr lang="ru-RU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9C717F-59AB-4BBD-8A5D-6DDCFBE70BBA}" type="slidenum">
              <a:rPr lang="ru-RU"/>
              <a:pPr/>
              <a:t>4</a:t>
            </a:fld>
            <a:endParaRPr lang="ru-RU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3CAD3E-6AD5-4F3B-862F-4E5F4AE3D9F4}" type="slidenum">
              <a:rPr lang="ru-RU"/>
              <a:pPr/>
              <a:t>5</a:t>
            </a:fld>
            <a:endParaRPr lang="ru-RU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9C03E0-A4B4-4A0B-99A9-ECE9D0A43ABB}" type="slidenum">
              <a:rPr lang="ru-RU"/>
              <a:pPr/>
              <a:t>6</a:t>
            </a:fld>
            <a:endParaRPr lang="ru-RU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27192D-3852-43B8-8DA2-B988AC02BA7E}" type="slidenum">
              <a:rPr lang="ru-RU"/>
              <a:pPr/>
              <a:t>7</a:t>
            </a:fld>
            <a:endParaRPr lang="ru-RU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27DD22-C72A-4C6B-8D1A-95FB646DA227}" type="slidenum">
              <a:rPr lang="ru-RU"/>
              <a:pPr/>
              <a:t>8</a:t>
            </a:fld>
            <a:endParaRPr lang="ru-RU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78CFE3-2670-4FD5-9FB6-6ACD3FA033DF}" type="slidenum">
              <a:rPr lang="ru-RU"/>
              <a:pPr/>
              <a:t>9</a:t>
            </a:fld>
            <a:endParaRPr lang="ru-RU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11EB-A5A1-4052-B8D7-65848FF8C6F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32B0-15DB-45DC-A6E8-4EDBE6290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11EB-A5A1-4052-B8D7-65848FF8C6F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32B0-15DB-45DC-A6E8-4EDBE6290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11EB-A5A1-4052-B8D7-65848FF8C6F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32B0-15DB-45DC-A6E8-4EDBE6290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11EB-A5A1-4052-B8D7-65848FF8C6F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32B0-15DB-45DC-A6E8-4EDBE6290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11EB-A5A1-4052-B8D7-65848FF8C6F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32B0-15DB-45DC-A6E8-4EDBE6290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11EB-A5A1-4052-B8D7-65848FF8C6F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32B0-15DB-45DC-A6E8-4EDBE6290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11EB-A5A1-4052-B8D7-65848FF8C6F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32B0-15DB-45DC-A6E8-4EDBE6290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11EB-A5A1-4052-B8D7-65848FF8C6F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32B0-15DB-45DC-A6E8-4EDBE6290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11EB-A5A1-4052-B8D7-65848FF8C6F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32B0-15DB-45DC-A6E8-4EDBE6290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11EB-A5A1-4052-B8D7-65848FF8C6F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32B0-15DB-45DC-A6E8-4EDBE6290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11EB-A5A1-4052-B8D7-65848FF8C6F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32B0-15DB-45DC-A6E8-4EDBE6290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11EB-A5A1-4052-B8D7-65848FF8C6F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32B0-15DB-45DC-A6E8-4EDBE62907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" y="1441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 t="11900"/>
          <a:stretch>
            <a:fillRect/>
          </a:stretch>
        </p:blipFill>
        <p:spPr bwMode="auto">
          <a:xfrm>
            <a:off x="1468800" y="0"/>
            <a:ext cx="62049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 l="88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3</cp:revision>
  <dcterms:created xsi:type="dcterms:W3CDTF">2013-02-05T21:50:16Z</dcterms:created>
  <dcterms:modified xsi:type="dcterms:W3CDTF">2013-02-05T21:51:10Z</dcterms:modified>
</cp:coreProperties>
</file>