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BC61-EA66-4E65-BF2B-4BC16E5AF7F1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3824C-93E5-4134-8431-8F575F372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81DF7-2DAC-4C37-8E1B-DE3AAF7FB7C6}" type="slidenum">
              <a:rPr lang="ru-RU"/>
              <a:pPr/>
              <a:t>1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3C686-BDCC-44E7-BAB6-3C29D0AE1611}" type="slidenum">
              <a:rPr lang="ru-RU"/>
              <a:pPr/>
              <a:t>2</a:t>
            </a:fld>
            <a:endParaRPr 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FD1A7-9330-4CC3-B509-CFDCD0A48F7C}" type="slidenum">
              <a:rPr lang="ru-RU"/>
              <a:pPr/>
              <a:t>3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CCEA90-1C02-423D-ADD9-E5FC3165028D}" type="slidenum">
              <a:rPr lang="ru-RU"/>
              <a:pPr/>
              <a:t>4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F843-7647-4303-8028-440C1969716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12D5E-283F-483C-B743-1A46F2FE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3</cp:revision>
  <dcterms:created xsi:type="dcterms:W3CDTF">2013-02-05T21:43:21Z</dcterms:created>
  <dcterms:modified xsi:type="dcterms:W3CDTF">2013-02-05T21:49:04Z</dcterms:modified>
</cp:coreProperties>
</file>