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75961-D41C-4F64-BB80-74C1CAF6AB0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5F09-0B38-4A10-8EA3-F3D0103FE8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22B2C3-DDF0-4B2A-AD8F-FB0892FBDEDD}" type="slidenum">
              <a:rPr lang="ru-RU"/>
              <a:pPr/>
              <a:t>1</a:t>
            </a:fld>
            <a:endParaRPr lang="ru-R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87016-0611-4EC8-847D-A48672E42EB8}" type="slidenum">
              <a:rPr lang="ru-RU"/>
              <a:pPr/>
              <a:t>2</a:t>
            </a:fld>
            <a:endParaRPr lang="ru-RU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2A4C11-0DF3-4B0F-9174-E6EAEDA892B7}" type="slidenum">
              <a:rPr lang="ru-RU"/>
              <a:pPr/>
              <a:t>3</a:t>
            </a:fld>
            <a:endParaRPr lang="ru-RU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FF43C8-66C0-45CA-881F-E5F675EB2EE9}" type="slidenum">
              <a:rPr lang="ru-RU"/>
              <a:pPr/>
              <a:t>4</a:t>
            </a:fld>
            <a:endParaRPr lang="ru-RU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4138A4-1800-4D79-842C-39AD41C2C3AF}" type="slidenum">
              <a:rPr lang="ru-RU"/>
              <a:pPr/>
              <a:t>5</a:t>
            </a:fld>
            <a:endParaRPr lang="ru-RU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4138A4-1800-4D79-842C-39AD41C2C3AF}" type="slidenum">
              <a:rPr lang="ru-RU"/>
              <a:pPr/>
              <a:t>6</a:t>
            </a:fld>
            <a:endParaRPr lang="ru-RU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B6255C-5517-42ED-8347-D92D5764E213}" type="slidenum">
              <a:rPr lang="ru-RU"/>
              <a:pPr/>
              <a:t>7</a:t>
            </a:fld>
            <a:endParaRPr lang="ru-RU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F93095-72F1-4AC2-90CD-93497360881A}" type="slidenum">
              <a:rPr lang="ru-RU"/>
              <a:pPr/>
              <a:t>8</a:t>
            </a:fld>
            <a:endParaRPr lang="ru-RU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295E69-7761-4189-9585-16650A167945}" type="slidenum">
              <a:rPr lang="ru-RU"/>
              <a:pPr/>
              <a:t>9</a:t>
            </a:fld>
            <a:endParaRPr lang="ru-RU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E0CB-7886-4A65-BAB9-C0891D35240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C74B-CCCA-4324-ACA9-BC265CC419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1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202"/>
            <a:ext cx="9144000" cy="6852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9046"/>
            <a:ext cx="9144000" cy="6918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62737"/>
            <a:ext cx="9144000" cy="7022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62737"/>
            <a:ext cx="9142560" cy="7022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004"/>
            <a:ext cx="9144000" cy="6894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" y="0"/>
            <a:ext cx="91353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" y="0"/>
            <a:ext cx="91353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" y="1441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" y="0"/>
            <a:ext cx="913248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Экран (4:3)</PresentationFormat>
  <Paragraphs>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8</cp:revision>
  <dcterms:created xsi:type="dcterms:W3CDTF">2013-02-05T21:36:55Z</dcterms:created>
  <dcterms:modified xsi:type="dcterms:W3CDTF">2013-02-05T21:40:50Z</dcterms:modified>
</cp:coreProperties>
</file>