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1" r:id="rId4"/>
    <p:sldId id="260" r:id="rId5"/>
    <p:sldId id="257" r:id="rId6"/>
    <p:sldId id="266" r:id="rId7"/>
    <p:sldId id="265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9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683E6-C810-409E-8C78-87D19224EE32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BA6A2-F55B-4D90-B3D6-EDDF510938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8BCCD-E06D-429C-B2A3-C9BF4687D49E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F366E-A9F1-443B-8187-AFD34D80A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EC2A2-210B-4072-8D00-0D04181797BD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09ADF-B856-4002-A0A8-7771A91551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BFAB8-C925-4282-BEA5-31998EA3371B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BCCDE-E060-46A8-B889-73FBF216F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51F37-5F8E-4179-BE66-32C97D6A13DF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B52F0-7162-4EDF-94E3-EEC5BB00EC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D3215-7BCC-4233-BCCD-6750D24899CB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C47E5-9296-44C7-9BC2-4D90E23FD5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266C2-32BC-48E6-A921-D1736C06C95E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124F5-9DA7-4512-A8D4-0B6BE786E9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F2A25-36CF-41D3-9C67-AE4A0E2E6C09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FB857-61CC-46DA-B9EF-A69D0387E9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DF1AB-207D-4962-8F6A-38E26CEDD6CB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5499D-56DD-44F0-8DC8-323B821201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FAF27-36CD-4ABB-9518-24E713281FF7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B663F-F3ED-45F3-A37A-50185B4BED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6942C-2BA0-44B6-AF3C-D6FAE5FC2A97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32F08-6D9E-4944-BA4B-E6262F27D2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31A26E-F8CC-41D0-A16A-766B6B29D3E0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BBD336-7416-4386-A79B-ACA29849B9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4" r:id="rId2"/>
    <p:sldLayoutId id="2147483673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4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Русский язык </a:t>
            </a:r>
            <a:b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 класс</a:t>
            </a:r>
            <a:b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ru-RU" smtClean="0"/>
              <a:t>Подготовила: Мезина Ольга Анатольевна</a:t>
            </a:r>
          </a:p>
          <a:p>
            <a:pPr marR="0" eaLnBrk="1" hangingPunct="1"/>
            <a:r>
              <a:rPr lang="ru-RU" smtClean="0"/>
              <a:t>учитель начальных классов</a:t>
            </a:r>
          </a:p>
          <a:p>
            <a:pPr marR="0" eaLnBrk="1" hangingPunct="1"/>
            <a:r>
              <a:rPr lang="ru-RU" smtClean="0"/>
              <a:t>МКОУ «Малышево- Логовская СШ»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sz="4500" smtClean="0"/>
              <a:t/>
            </a:r>
            <a:br>
              <a:rPr lang="ru-RU" sz="4500" smtClean="0"/>
            </a:br>
            <a:r>
              <a:rPr lang="ru-RU" sz="4500" smtClean="0"/>
              <a:t>Письмо.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468313" y="1052513"/>
            <a:ext cx="8229600" cy="5253037"/>
          </a:xfrm>
        </p:spPr>
        <p:txBody>
          <a:bodyPr/>
          <a:lstStyle/>
          <a:p>
            <a:pPr eaLnBrk="1" hangingPunct="1"/>
            <a:r>
              <a:rPr lang="ru-RU" sz="4800" smtClean="0"/>
              <a:t>Здравствуй , дорогой друг. Пишет тебе сн . говик.Мне ребята сделали новый нос из м . ркови.</a:t>
            </a:r>
            <a:br>
              <a:rPr lang="ru-RU" sz="4800" smtClean="0"/>
            </a:br>
            <a:r>
              <a:rPr lang="ru-RU" sz="4800" smtClean="0"/>
              <a:t>Как у тебя дела?</a:t>
            </a:r>
          </a:p>
        </p:txBody>
      </p:sp>
      <p:pic>
        <p:nvPicPr>
          <p:cNvPr id="14340" name="Рисунок 5" descr="new9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3357563"/>
            <a:ext cx="2909888" cy="305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600" smtClean="0">
                <a:latin typeface="Arial" charset="0"/>
              </a:rPr>
              <a:t>            Тема урока:</a:t>
            </a:r>
            <a:br>
              <a:rPr lang="ru-RU" sz="4600" smtClean="0">
                <a:latin typeface="Arial" charset="0"/>
              </a:rPr>
            </a:br>
            <a:endParaRPr lang="ru-RU" sz="4600" smtClean="0">
              <a:latin typeface="Arial" charset="0"/>
            </a:endParaRPr>
          </a:p>
        </p:txBody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800" smtClean="0">
                <a:latin typeface="Times New Roman" pitchFamily="18" charset="0"/>
              </a:rPr>
              <a:t>«Упражнения в написании слов с безударным гласным звуком в корне, проверяемым и не проверяемым ударением».</a:t>
            </a:r>
          </a:p>
        </p:txBody>
      </p:sp>
      <p:pic>
        <p:nvPicPr>
          <p:cNvPr id="15363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288" y="333375"/>
            <a:ext cx="186213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Пальчиковая разминка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Стоит в поле теремок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На двери весит замок.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Мы замочек покрутили,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Мы замочек повертели,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Мы замочек постучали,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Постучали и открыли.</a:t>
            </a:r>
          </a:p>
        </p:txBody>
      </p:sp>
      <p:pic>
        <p:nvPicPr>
          <p:cNvPr id="16387" name="Picture 4" descr="C:\Documents and Settings\Владелец\Мои документы\Мои рисунки\b9ddf92048c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2133600"/>
            <a:ext cx="3529012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785813" y="285750"/>
            <a:ext cx="8358187" cy="1071563"/>
          </a:xfrm>
          <a:extLst>
            <a:ext uri="{909E8E84-426E-40DD-AFC4-6F175D3DCCD1}"/>
            <a:ext uri="{91240B29-F687-4F45-9708-019B960494DF}"/>
          </a:extLst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>
                <a:latin typeface="Comic Sans MS" pitchFamily="66" charset="0"/>
              </a:rPr>
              <a:t>Подбери подходящие по смыслу словарные слова .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8625" y="1785938"/>
            <a:ext cx="59293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1E190D"/>
                </a:solidFill>
                <a:latin typeface="Constantia" pitchFamily="18" charset="0"/>
              </a:rPr>
              <a:t>Громко лает             .  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4508500"/>
            <a:ext cx="8072438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Constantia" pitchFamily="18" charset="0"/>
              </a:rPr>
              <a:t>Под кустом сидит          .     </a:t>
            </a:r>
            <a:endParaRPr lang="ru-RU" sz="4400" b="1"/>
          </a:p>
          <a:p>
            <a:endParaRPr lang="ru-RU" sz="4400" b="1"/>
          </a:p>
          <a:p>
            <a:r>
              <a:rPr lang="ru-RU" sz="4400" b="1"/>
              <a:t>Наступает после осени</a:t>
            </a:r>
          </a:p>
          <a:p>
            <a:r>
              <a:rPr lang="ru-RU" sz="4400" b="1">
                <a:latin typeface="Constantia" pitchFamily="18" charset="0"/>
              </a:rPr>
              <a:t>        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57188" y="3714750"/>
            <a:ext cx="76438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Constantia" pitchFamily="18" charset="0"/>
              </a:rPr>
              <a:t>В берлоге спит            .</a:t>
            </a:r>
          </a:p>
        </p:txBody>
      </p:sp>
      <p:pic>
        <p:nvPicPr>
          <p:cNvPr id="28676" name="Picture 4" descr="E:\Мои фотографии\Сказочные герои. Картинки\animal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5" y="3429000"/>
            <a:ext cx="11620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6" descr="E:\Мои фотографии\Сказочные герои. Картинки\pictures\sobaka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363" y="1484313"/>
            <a:ext cx="12573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7" descr="E:\Мои фотографии\Сказочные герои. Картинки\pictures\zayac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24525" y="4652963"/>
            <a:ext cx="1214438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1" name="Picture 9" descr="E:\Мои фотографии\Сказочные герои. Картинки\pictures\morkov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72250" y="2286000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357313" y="2714625"/>
            <a:ext cx="74295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Constantia" pitchFamily="18" charset="0"/>
              </a:rPr>
              <a:t>На грядке растет             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000125" y="1785938"/>
            <a:ext cx="28511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Constantia" pitchFamily="18" charset="0"/>
              </a:rPr>
              <a:t>СОБАКА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2500313" y="1643062"/>
            <a:ext cx="285750" cy="1428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500188" y="2500313"/>
            <a:ext cx="428625" cy="15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857375" y="2786063"/>
            <a:ext cx="35718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Constantia" pitchFamily="18" charset="0"/>
              </a:rPr>
              <a:t>МОРКОВЬ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5400000">
            <a:off x="3786188" y="2643187"/>
            <a:ext cx="285750" cy="1428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214438" y="3714750"/>
            <a:ext cx="328612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Constantia" pitchFamily="18" charset="0"/>
              </a:rPr>
              <a:t>МЕДВЕДЬ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3071813" y="3643312"/>
            <a:ext cx="285750" cy="1428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785938" y="4429125"/>
            <a:ext cx="428625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339975" y="5084763"/>
            <a:ext cx="2214563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Constantia" pitchFamily="18" charset="0"/>
              </a:rPr>
              <a:t>ЗАЯЦ</a:t>
            </a:r>
            <a:endParaRPr lang="ru-RU" sz="4400" b="1"/>
          </a:p>
          <a:p>
            <a:r>
              <a:rPr lang="ru-RU" sz="4400" b="1"/>
              <a:t>зима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rot="5400000">
            <a:off x="3060701" y="5084762"/>
            <a:ext cx="285750" cy="1428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203575" y="5734050"/>
            <a:ext cx="428625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428875" y="3500438"/>
            <a:ext cx="428625" cy="15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30" name="Picture 2" descr="http://www.design-warez.ru/uploads/posts/2009-12/1260724274_51770951_1259450404_winter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08850" y="5516563"/>
            <a:ext cx="1835150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" name="Прямая соединительная линия 39"/>
          <p:cNvCxnSpPr/>
          <p:nvPr/>
        </p:nvCxnSpPr>
        <p:spPr>
          <a:xfrm rot="5400000">
            <a:off x="3636963" y="5805487"/>
            <a:ext cx="285750" cy="1428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40"/>
          <p:cNvCxnSpPr/>
          <p:nvPr/>
        </p:nvCxnSpPr>
        <p:spPr>
          <a:xfrm>
            <a:off x="2700338" y="6381750"/>
            <a:ext cx="428625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28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78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5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6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32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82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20"/>
                            </p:stCondLst>
                            <p:childTnLst>
                              <p:par>
                                <p:cTn id="1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820"/>
                            </p:stCondLst>
                            <p:childTnLst>
                              <p:par>
                                <p:cTn id="1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5" dur="8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6" dur="8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8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7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0" dur="8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1" dur="8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8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00"/>
                            </p:stCondLst>
                            <p:childTnLst>
                              <p:par>
                                <p:cTn id="1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700"/>
                            </p:stCondLst>
                            <p:childTnLst>
                              <p:par>
                                <p:cTn id="1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5500" smtClean="0">
                <a:solidFill>
                  <a:srgbClr val="FF3300"/>
                </a:solidFill>
                <a:latin typeface="Times New Roman" pitchFamily="18" charset="0"/>
              </a:rPr>
              <a:t>Орфограмма</a:t>
            </a:r>
            <a:r>
              <a:rPr lang="ru-RU" sz="5500" smtClean="0">
                <a:latin typeface="Times New Roman" pitchFamily="18" charset="0"/>
              </a:rPr>
              <a:t>- это буква, написание которой нужно проверять.</a:t>
            </a:r>
          </a:p>
        </p:txBody>
      </p:sp>
      <p:pic>
        <p:nvPicPr>
          <p:cNvPr id="27652" name="Picture 9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684213" y="260350"/>
            <a:ext cx="2087562" cy="1574800"/>
          </a:xfrm>
          <a:noFill/>
          <a:ln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карточка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Проверяемые                                    словарные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mtClean="0"/>
              <a:t>м</a:t>
            </a:r>
            <a:r>
              <a:rPr lang="ru-RU" smtClean="0">
                <a:solidFill>
                  <a:srgbClr val="FF3300"/>
                </a:solidFill>
              </a:rPr>
              <a:t>о</a:t>
            </a:r>
            <a:r>
              <a:rPr lang="ru-RU" smtClean="0"/>
              <a:t>рковь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mtClean="0"/>
              <a:t>м</a:t>
            </a:r>
            <a:r>
              <a:rPr lang="ru-RU" smtClean="0">
                <a:solidFill>
                  <a:srgbClr val="FF3300"/>
                </a:solidFill>
              </a:rPr>
              <a:t>е</a:t>
            </a:r>
            <a:r>
              <a:rPr lang="ru-RU" smtClean="0"/>
              <a:t>сяц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mtClean="0"/>
              <a:t>ст</a:t>
            </a:r>
            <a:r>
              <a:rPr lang="ru-RU" smtClean="0">
                <a:solidFill>
                  <a:srgbClr val="FF3300"/>
                </a:solidFill>
              </a:rPr>
              <a:t>е</a:t>
            </a:r>
            <a:r>
              <a:rPr lang="ru-RU" smtClean="0"/>
              <a:t>на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mtClean="0"/>
              <a:t>г</a:t>
            </a:r>
            <a:r>
              <a:rPr lang="ru-RU" smtClean="0">
                <a:solidFill>
                  <a:srgbClr val="FF3300"/>
                </a:solidFill>
              </a:rPr>
              <a:t>о</a:t>
            </a:r>
            <a:r>
              <a:rPr lang="ru-RU" smtClean="0"/>
              <a:t>ра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mtClean="0"/>
              <a:t>в</a:t>
            </a:r>
            <a:r>
              <a:rPr lang="ru-RU" smtClean="0">
                <a:solidFill>
                  <a:srgbClr val="FF3300"/>
                </a:solidFill>
              </a:rPr>
              <a:t>о</a:t>
            </a:r>
            <a:r>
              <a:rPr lang="ru-RU" smtClean="0"/>
              <a:t>да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mtClean="0"/>
              <a:t>стр</a:t>
            </a:r>
            <a:r>
              <a:rPr lang="ru-RU" smtClean="0">
                <a:solidFill>
                  <a:srgbClr val="FF3300"/>
                </a:solidFill>
              </a:rPr>
              <a:t>и</a:t>
            </a:r>
            <a:r>
              <a:rPr lang="ru-RU" smtClean="0"/>
              <a:t>жи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mtClean="0"/>
              <a:t>п</a:t>
            </a:r>
            <a:r>
              <a:rPr lang="ru-RU" smtClean="0">
                <a:solidFill>
                  <a:srgbClr val="FF3300"/>
                </a:solidFill>
              </a:rPr>
              <a:t>е</a:t>
            </a:r>
            <a:r>
              <a:rPr lang="ru-RU" smtClean="0"/>
              <a:t>нал</a:t>
            </a:r>
          </a:p>
        </p:txBody>
      </p:sp>
      <p:sp>
        <p:nvSpPr>
          <p:cNvPr id="19459" name="Line 4"/>
          <p:cNvSpPr>
            <a:spLocks noChangeShapeType="1"/>
          </p:cNvSpPr>
          <p:nvPr/>
        </p:nvSpPr>
        <p:spPr bwMode="auto">
          <a:xfrm flipV="1">
            <a:off x="5148263" y="2349500"/>
            <a:ext cx="719137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 flipV="1">
            <a:off x="5003800" y="2349500"/>
            <a:ext cx="1223963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1" name="Line 6"/>
          <p:cNvSpPr>
            <a:spLocks noChangeShapeType="1"/>
          </p:cNvSpPr>
          <p:nvPr/>
        </p:nvSpPr>
        <p:spPr bwMode="auto">
          <a:xfrm flipV="1">
            <a:off x="5003800" y="2349500"/>
            <a:ext cx="1439863" cy="3167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2" name="Line 7"/>
          <p:cNvSpPr>
            <a:spLocks noChangeShapeType="1"/>
          </p:cNvSpPr>
          <p:nvPr/>
        </p:nvSpPr>
        <p:spPr bwMode="auto">
          <a:xfrm flipH="1" flipV="1">
            <a:off x="2484438" y="2492375"/>
            <a:ext cx="1655762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3" name="Line 8"/>
          <p:cNvSpPr>
            <a:spLocks noChangeShapeType="1"/>
          </p:cNvSpPr>
          <p:nvPr/>
        </p:nvSpPr>
        <p:spPr bwMode="auto">
          <a:xfrm flipH="1" flipV="1">
            <a:off x="2124075" y="2420938"/>
            <a:ext cx="2087563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4" name="Line 9"/>
          <p:cNvSpPr>
            <a:spLocks noChangeShapeType="1"/>
          </p:cNvSpPr>
          <p:nvPr/>
        </p:nvSpPr>
        <p:spPr bwMode="auto">
          <a:xfrm flipH="1" flipV="1">
            <a:off x="1763713" y="2492375"/>
            <a:ext cx="2447925" cy="2089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5" name="Line 10"/>
          <p:cNvSpPr>
            <a:spLocks noChangeShapeType="1"/>
          </p:cNvSpPr>
          <p:nvPr/>
        </p:nvSpPr>
        <p:spPr bwMode="auto">
          <a:xfrm flipH="1" flipV="1">
            <a:off x="1331913" y="2420938"/>
            <a:ext cx="2663825" cy="266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127</TotalTime>
  <Words>105</Words>
  <PresentationFormat>Экран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Calibri</vt:lpstr>
      <vt:lpstr>Constantia</vt:lpstr>
      <vt:lpstr>Wingdings 2</vt:lpstr>
      <vt:lpstr>Times New Roman</vt:lpstr>
      <vt:lpstr>Поток</vt:lpstr>
      <vt:lpstr>Поток</vt:lpstr>
      <vt:lpstr>Поток</vt:lpstr>
      <vt:lpstr>Поток</vt:lpstr>
      <vt:lpstr>Слайд 1</vt:lpstr>
      <vt:lpstr> Письмо.</vt:lpstr>
      <vt:lpstr>            Тема урока: </vt:lpstr>
      <vt:lpstr>Пальчиковая разминка</vt:lpstr>
      <vt:lpstr>Слайд 5</vt:lpstr>
      <vt:lpstr>Слайд 6</vt:lpstr>
      <vt:lpstr>карточка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  2 класс </dc:title>
  <dc:creator>Учитель</dc:creator>
  <cp:lastModifiedBy>User</cp:lastModifiedBy>
  <cp:revision>14</cp:revision>
  <dcterms:created xsi:type="dcterms:W3CDTF">2013-11-14T15:02:26Z</dcterms:created>
  <dcterms:modified xsi:type="dcterms:W3CDTF">2013-11-17T12:26:14Z</dcterms:modified>
</cp:coreProperties>
</file>