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2" r:id="rId2"/>
    <p:sldId id="271" r:id="rId3"/>
    <p:sldId id="256" r:id="rId4"/>
    <p:sldId id="268" r:id="rId5"/>
    <p:sldId id="257" r:id="rId6"/>
    <p:sldId id="269" r:id="rId7"/>
    <p:sldId id="270" r:id="rId8"/>
    <p:sldId id="258" r:id="rId9"/>
    <p:sldId id="264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54" autoAdjust="0"/>
  </p:normalViewPr>
  <p:slideViewPr>
    <p:cSldViewPr>
      <p:cViewPr varScale="1">
        <p:scale>
          <a:sx n="68" d="100"/>
          <a:sy n="68" d="100"/>
        </p:scale>
        <p:origin x="-5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94743-304A-4DE6-9F4D-5034A7B65613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152B52-FD65-4814-8943-D9D8F72E37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52B52-FD65-4814-8943-D9D8F72E375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B82F4-A49C-4A9A-8268-856AE81C947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D9A3A-AE6B-4C2B-8131-F93EF8056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000240"/>
            <a:ext cx="735808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6600" b="1" cap="all" spc="0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УРОК ОБУЧЕНИЯ </a:t>
            </a:r>
          </a:p>
          <a:p>
            <a:pPr algn="ctr"/>
            <a:r>
              <a:rPr lang="ru-RU" sz="6600" b="1" cap="all" spc="0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ГРАМОТЕ</a:t>
            </a:r>
            <a:endParaRPr lang="ru-RU" sz="6600" b="1" cap="all" spc="0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14290"/>
            <a:ext cx="8424936" cy="63367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31640" y="1124744"/>
            <a:ext cx="799288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                                   </a:t>
            </a:r>
            <a:r>
              <a:rPr lang="ru-RU" sz="3200" b="1" dirty="0" smtClean="0"/>
              <a:t>Зимние картины.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Давно прошло лето, пролетели </a:t>
            </a:r>
            <a:r>
              <a:rPr lang="ru-RU" sz="2400" b="1" dirty="0" err="1" smtClean="0"/>
              <a:t>осен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                       </a:t>
            </a:r>
            <a:r>
              <a:rPr lang="ru-RU" sz="2400" b="1" dirty="0" err="1" smtClean="0"/>
              <a:t>ние</a:t>
            </a:r>
            <a:r>
              <a:rPr lang="ru-RU" sz="2400" b="1" dirty="0" smtClean="0"/>
              <a:t> дни. Всё засыпано пушистым сне-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</a:t>
            </a:r>
            <a:r>
              <a:rPr lang="ru-RU" sz="2400" b="1" dirty="0" err="1" smtClean="0"/>
              <a:t>гом</a:t>
            </a:r>
            <a:r>
              <a:rPr lang="ru-RU" sz="2400" b="1" dirty="0" smtClean="0"/>
              <a:t>. Ударили морозы. Застыли озёра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и реки. Завели свои песни злые ветра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и метели. Закрутила по земле позём-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</a:t>
            </a:r>
            <a:r>
              <a:rPr lang="ru-RU" sz="2400" b="1" dirty="0" err="1" smtClean="0"/>
              <a:t>ка</a:t>
            </a:r>
            <a:r>
              <a:rPr lang="ru-RU" sz="2400" b="1" dirty="0" smtClean="0"/>
              <a:t>. Пусто в лесу и в поле.</a:t>
            </a:r>
          </a:p>
          <a:p>
            <a:r>
              <a:rPr lang="ru-RU" sz="2400" b="1" dirty="0" smtClean="0"/>
              <a:t>   Сладко заснули в берлоге медведи, засопел в норе</a:t>
            </a:r>
          </a:p>
          <a:p>
            <a:r>
              <a:rPr lang="ru-RU" sz="2400" b="1" dirty="0"/>
              <a:t>б</a:t>
            </a:r>
            <a:r>
              <a:rPr lang="ru-RU" sz="2400" b="1" dirty="0" smtClean="0"/>
              <a:t>арсук. Спит в тёплом гнёздышке белка. Один волк за-</a:t>
            </a:r>
          </a:p>
          <a:p>
            <a:r>
              <a:rPr lang="ru-RU" sz="2400" b="1" dirty="0" err="1"/>
              <a:t>в</a:t>
            </a:r>
            <a:r>
              <a:rPr lang="ru-RU" sz="2400" b="1" dirty="0" err="1" smtClean="0"/>
              <a:t>ывает</a:t>
            </a:r>
            <a:r>
              <a:rPr lang="ru-RU" sz="2400" b="1" dirty="0" smtClean="0"/>
              <a:t>: одиноко и голодно серому в лесу.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Заиндевели ветки берёз и осин. Украсили белые зим-</a:t>
            </a:r>
          </a:p>
          <a:p>
            <a:r>
              <a:rPr lang="ru-RU" sz="2400" b="1" dirty="0" err="1"/>
              <a:t>н</a:t>
            </a:r>
            <a:r>
              <a:rPr lang="ru-RU" sz="2400" b="1" dirty="0" err="1" smtClean="0"/>
              <a:t>ие</a:t>
            </a:r>
            <a:r>
              <a:rPr lang="ru-RU" sz="2400" b="1" dirty="0" smtClean="0"/>
              <a:t> леса зелёные ели и сосны.</a:t>
            </a:r>
            <a:endParaRPr lang="ru-RU" sz="2400" b="1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2287313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357166"/>
            <a:ext cx="8424936" cy="63367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chemeClr val="tx1"/>
                </a:solidFill>
                <a:latin typeface="+mj-lt"/>
                <a:ea typeface="Calibri" pitchFamily="34" charset="0"/>
                <a:cs typeface="Times New Roman" pitchFamily="18" charset="0"/>
              </a:rPr>
              <a:t>               </a:t>
            </a:r>
            <a:endParaRPr lang="ru-RU" sz="5400" b="1" dirty="0" smtClean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4" name="Рисунок 3" descr="b3c2699d4ee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714356"/>
            <a:ext cx="1915716" cy="1820879"/>
          </a:xfrm>
          <a:prstGeom prst="rect">
            <a:avLst/>
          </a:prstGeom>
        </p:spPr>
      </p:pic>
      <p:pic>
        <p:nvPicPr>
          <p:cNvPr id="5" name="Рисунок 4" descr="c135711817c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714356"/>
            <a:ext cx="1834607" cy="1998957"/>
          </a:xfrm>
          <a:prstGeom prst="rect">
            <a:avLst/>
          </a:prstGeom>
        </p:spPr>
      </p:pic>
      <p:pic>
        <p:nvPicPr>
          <p:cNvPr id="6" name="Рисунок 5" descr="6b7726bafac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928670"/>
            <a:ext cx="2278303" cy="2140090"/>
          </a:xfrm>
          <a:prstGeom prst="rect">
            <a:avLst/>
          </a:prstGeom>
        </p:spPr>
      </p:pic>
      <p:pic>
        <p:nvPicPr>
          <p:cNvPr id="7" name="Рисунок 6" descr="zebra0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3500438"/>
            <a:ext cx="2391084" cy="2440899"/>
          </a:xfrm>
          <a:prstGeom prst="rect">
            <a:avLst/>
          </a:prstGeom>
        </p:spPr>
      </p:pic>
      <p:pic>
        <p:nvPicPr>
          <p:cNvPr id="8" name="Рисунок 7" descr="aa675c5e5bb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3429000"/>
            <a:ext cx="1294434" cy="2588867"/>
          </a:xfrm>
          <a:prstGeom prst="rect">
            <a:avLst/>
          </a:prstGeom>
        </p:spPr>
      </p:pic>
      <p:pic>
        <p:nvPicPr>
          <p:cNvPr id="9" name="Рисунок 8" descr="594deb0ff04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5786" y="3929066"/>
            <a:ext cx="2133600" cy="1828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58082" y="857232"/>
            <a:ext cx="937823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</a:t>
            </a:r>
            <a:endParaRPr lang="ru-RU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58016" y="785794"/>
            <a:ext cx="1979712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Буква З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1142984"/>
            <a:ext cx="764386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Согласные звуки 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[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З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]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,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[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З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’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]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,буква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З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.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Написание строчной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буквы </a:t>
            </a:r>
            <a:r>
              <a:rPr lang="ru-RU" sz="8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Propisi" pitchFamily="2" charset="0"/>
              </a:rPr>
              <a:t>з,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слогов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 и слов с буквой </a:t>
            </a:r>
            <a:r>
              <a:rPr lang="ru-RU" sz="8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Propisi" pitchFamily="2" charset="0"/>
              </a:rPr>
              <a:t>з</a:t>
            </a:r>
            <a:endParaRPr lang="ru-RU" sz="5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Propis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357166"/>
            <a:ext cx="8424936" cy="63367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chemeClr val="tx1"/>
                </a:solidFill>
                <a:latin typeface="+mj-lt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lang="ru-RU" sz="8000" b="1" dirty="0" smtClean="0">
                <a:solidFill>
                  <a:srgbClr val="00B050"/>
                </a:solidFill>
                <a:latin typeface="+mj-lt"/>
                <a:ea typeface="Calibri" pitchFamily="34" charset="0"/>
                <a:cs typeface="Times New Roman" pitchFamily="18" charset="0"/>
              </a:rPr>
              <a:t>План</a:t>
            </a:r>
            <a:endParaRPr lang="ru-RU" sz="8000" b="1" dirty="0" smtClean="0">
              <a:solidFill>
                <a:srgbClr val="00B050"/>
              </a:solidFill>
              <a:latin typeface="+mj-l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5400" b="1" dirty="0" smtClean="0">
                <a:solidFill>
                  <a:srgbClr val="00B050"/>
                </a:solidFill>
                <a:latin typeface="+mj-lt"/>
                <a:ea typeface="Calibri" pitchFamily="34" charset="0"/>
                <a:cs typeface="Times New Roman" pitchFamily="18" charset="0"/>
              </a:rPr>
              <a:t>Знакомство … </a:t>
            </a:r>
            <a:endParaRPr lang="ru-RU" sz="5400" b="1" dirty="0" smtClean="0">
              <a:solidFill>
                <a:srgbClr val="00B050"/>
              </a:solidFill>
              <a:latin typeface="+mj-l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5400" b="1" dirty="0" smtClean="0">
                <a:solidFill>
                  <a:srgbClr val="00B050"/>
                </a:solidFill>
                <a:latin typeface="+mj-lt"/>
                <a:ea typeface="Calibri" pitchFamily="34" charset="0"/>
                <a:cs typeface="Times New Roman" pitchFamily="18" charset="0"/>
              </a:rPr>
              <a:t>Чтение  …</a:t>
            </a:r>
            <a:endParaRPr lang="ru-RU" sz="5400" b="1" dirty="0" smtClean="0">
              <a:solidFill>
                <a:srgbClr val="00B050"/>
              </a:solidFill>
              <a:latin typeface="+mj-l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5400" b="1" i="1" dirty="0" smtClean="0">
                <a:solidFill>
                  <a:srgbClr val="00B050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rgbClr val="00B050"/>
                </a:solidFill>
                <a:latin typeface="+mj-lt"/>
                <a:ea typeface="Calibri" pitchFamily="34" charset="0"/>
                <a:cs typeface="Times New Roman" pitchFamily="18" charset="0"/>
              </a:rPr>
              <a:t>Письмо…</a:t>
            </a:r>
            <a:endParaRPr lang="ru-RU" sz="5400" b="1" dirty="0" smtClean="0">
              <a:solidFill>
                <a:srgbClr val="00B05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285728"/>
            <a:ext cx="8320438" cy="62407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azbuka-bukvar.com/wp-content/uploads/2012/04/moya-azbuka-manakova-m-bukva-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85728"/>
            <a:ext cx="3810000" cy="4143404"/>
          </a:xfrm>
          <a:prstGeom prst="rect">
            <a:avLst/>
          </a:prstGeom>
          <a:noFill/>
        </p:spPr>
      </p:pic>
      <p:pic>
        <p:nvPicPr>
          <p:cNvPr id="1028" name="Picture 4" descr="А я добавлю букву З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 l="42335" b="21377"/>
          <a:stretch>
            <a:fillRect/>
          </a:stretch>
        </p:blipFill>
        <p:spPr bwMode="auto">
          <a:xfrm>
            <a:off x="642910" y="714356"/>
            <a:ext cx="3633634" cy="3456384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5724128" y="404664"/>
            <a:ext cx="2736304" cy="12241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452320" y="1340768"/>
            <a:ext cx="576064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43042" y="4357694"/>
            <a:ext cx="171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зонт</a:t>
            </a:r>
            <a:endParaRPr lang="ru-RU" sz="6000" dirty="0"/>
          </a:p>
        </p:txBody>
      </p:sp>
      <p:sp>
        <p:nvSpPr>
          <p:cNvPr id="25" name="TextBox 24"/>
          <p:cNvSpPr txBox="1"/>
          <p:nvPr/>
        </p:nvSpPr>
        <p:spPr>
          <a:xfrm>
            <a:off x="5143504" y="4357694"/>
            <a:ext cx="33803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зебра</a:t>
            </a:r>
            <a:endParaRPr lang="ru-RU" sz="6000" dirty="0"/>
          </a:p>
        </p:txBody>
      </p:sp>
      <p:sp>
        <p:nvSpPr>
          <p:cNvPr id="12" name="Овал 11"/>
          <p:cNvSpPr/>
          <p:nvPr/>
        </p:nvSpPr>
        <p:spPr>
          <a:xfrm>
            <a:off x="4000496" y="5214950"/>
            <a:ext cx="857256" cy="85725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42910" y="5214950"/>
            <a:ext cx="857256" cy="85725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11" descr="gold_christmas_bell_hc_min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3571876"/>
            <a:ext cx="7080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1" descr="gold_christmas_bell_hc_min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643314"/>
            <a:ext cx="7080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Заголовок 15"/>
          <p:cNvSpPr>
            <a:spLocks noGrp="1"/>
          </p:cNvSpPr>
          <p:nvPr>
            <p:ph type="ctrTitle"/>
          </p:nvPr>
        </p:nvSpPr>
        <p:spPr>
          <a:xfrm>
            <a:off x="3714744" y="4357694"/>
            <a:ext cx="1485856" cy="928694"/>
          </a:xfrm>
        </p:spPr>
        <p:txBody>
          <a:bodyPr>
            <a:noAutofit/>
          </a:bodyPr>
          <a:lstStyle/>
          <a:p>
            <a:r>
              <a:rPr lang="en-US" sz="6000" dirty="0" smtClean="0"/>
              <a:t>[</a:t>
            </a:r>
            <a:r>
              <a:rPr lang="ru-RU" sz="6000" dirty="0" err="1" smtClean="0">
                <a:solidFill>
                  <a:srgbClr val="00B050"/>
                </a:solidFill>
              </a:rPr>
              <a:t>з</a:t>
            </a:r>
            <a:r>
              <a:rPr lang="en-US" sz="6000" dirty="0" smtClean="0">
                <a:solidFill>
                  <a:srgbClr val="00B050"/>
                </a:solidFill>
              </a:rPr>
              <a:t>’</a:t>
            </a:r>
            <a:r>
              <a:rPr lang="en-US" sz="6000" dirty="0" smtClean="0"/>
              <a:t>]</a:t>
            </a:r>
            <a:endParaRPr lang="ru-RU" sz="6000" dirty="0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71472" y="4286256"/>
            <a:ext cx="1071570" cy="752468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tx1"/>
                </a:solidFill>
              </a:rPr>
              <a:t>[</a:t>
            </a:r>
            <a:r>
              <a:rPr lang="ru-RU" sz="6000" dirty="0" err="1" smtClean="0">
                <a:solidFill>
                  <a:srgbClr val="0070C0"/>
                </a:solidFill>
              </a:rPr>
              <a:t>з</a:t>
            </a:r>
            <a:r>
              <a:rPr lang="en-US" sz="6000" dirty="0" smtClean="0">
                <a:solidFill>
                  <a:schemeClr val="tx1"/>
                </a:solidFill>
              </a:rPr>
              <a:t>]</a:t>
            </a:r>
            <a:endParaRPr lang="ru-RU" sz="6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357166"/>
            <a:ext cx="8424936" cy="63367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5400" dirty="0" smtClean="0">
              <a:solidFill>
                <a:srgbClr val="00B050"/>
              </a:solidFill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9124" y="714356"/>
            <a:ext cx="42950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Буква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зэ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–звуки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–[</a:t>
            </a:r>
            <a:r>
              <a:rPr lang="ru-RU" sz="2800" b="1" dirty="0" err="1" smtClean="0"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r>
              <a:rPr lang="ru-RU" sz="2800" b="1" baseline="30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[</a:t>
            </a:r>
            <a:r>
              <a:rPr lang="ru-RU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] - 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согласный, звонкий,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        твёрдый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[</a:t>
            </a:r>
            <a:r>
              <a:rPr lang="ru-RU" sz="2400" b="1" dirty="0" err="1" smtClean="0">
                <a:solidFill>
                  <a:srgbClr val="00CC66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2400" b="1" baseline="300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] -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согласный, звонкий,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         мягкий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42976" y="2285992"/>
            <a:ext cx="3500462" cy="3429024"/>
          </a:xfrm>
          <a:prstGeom prst="ellipse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18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больная\45\школа\c31a69c60e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403035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 rot="17275552">
            <a:off x="5238447" y="3363412"/>
            <a:ext cx="914400" cy="414334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8" name="Прямая соединительная линия 7"/>
          <p:cNvCxnSpPr>
            <a:stCxn id="5" idx="6"/>
          </p:cNvCxnSpPr>
          <p:nvPr/>
        </p:nvCxnSpPr>
        <p:spPr>
          <a:xfrm>
            <a:off x="4643438" y="4000504"/>
            <a:ext cx="642942" cy="3571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6" idx="2"/>
          </p:cNvCxnSpPr>
          <p:nvPr/>
        </p:nvCxnSpPr>
        <p:spPr>
          <a:xfrm rot="5400000" flipH="1" flipV="1">
            <a:off x="5244598" y="4047365"/>
            <a:ext cx="352110" cy="2685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 rot="17635950">
            <a:off x="428579" y="4844007"/>
            <a:ext cx="914400" cy="403609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857224" y="4357694"/>
            <a:ext cx="428628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3107521" y="5750735"/>
            <a:ext cx="500066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035951" y="5750735"/>
            <a:ext cx="571504" cy="5000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Хорда 17"/>
          <p:cNvSpPr/>
          <p:nvPr/>
        </p:nvSpPr>
        <p:spPr>
          <a:xfrm rot="4370184" flipV="1">
            <a:off x="3710720" y="5425749"/>
            <a:ext cx="852487" cy="1368178"/>
          </a:xfrm>
          <a:prstGeom prst="chord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Хорда 18"/>
          <p:cNvSpPr/>
          <p:nvPr/>
        </p:nvSpPr>
        <p:spPr>
          <a:xfrm rot="6778199">
            <a:off x="896048" y="5556936"/>
            <a:ext cx="1049299" cy="1399966"/>
          </a:xfrm>
          <a:prstGeom prst="chord">
            <a:avLst/>
          </a:prstGeom>
          <a:solidFill>
            <a:srgbClr val="0066CC"/>
          </a:solidFill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357166"/>
            <a:ext cx="8424936" cy="63367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5400" dirty="0" smtClean="0">
              <a:solidFill>
                <a:srgbClr val="00B050"/>
              </a:solidFill>
              <a:latin typeface="Arial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714356"/>
            <a:ext cx="7215239" cy="5673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357166"/>
            <a:ext cx="8424936" cy="63367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39752" y="3429000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571604" y="4286256"/>
            <a:ext cx="4572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 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500034" y="1142984"/>
            <a:ext cx="4040188" cy="4094164"/>
          </a:xfrm>
        </p:spPr>
        <p:txBody>
          <a:bodyPr/>
          <a:lstStyle/>
          <a:p>
            <a:pPr algn="ctr">
              <a:buNone/>
            </a:pPr>
            <a:r>
              <a:rPr lang="ru-RU" sz="7200" b="1" dirty="0" smtClean="0"/>
              <a:t>ЗА</a:t>
            </a:r>
          </a:p>
          <a:p>
            <a:pPr algn="ctr">
              <a:buNone/>
            </a:pPr>
            <a:r>
              <a:rPr lang="ru-RU" sz="7200" b="1" dirty="0" smtClean="0"/>
              <a:t>ЗО</a:t>
            </a:r>
          </a:p>
          <a:p>
            <a:pPr algn="ctr">
              <a:buNone/>
            </a:pPr>
            <a:r>
              <a:rPr lang="ru-RU" sz="7200" b="1" dirty="0" smtClean="0"/>
              <a:t>ЗУ</a:t>
            </a:r>
          </a:p>
          <a:p>
            <a:pPr algn="ctr"/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4572000" y="1142984"/>
            <a:ext cx="4041775" cy="55721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/>
              <a:t>ЗЫ</a:t>
            </a:r>
          </a:p>
          <a:p>
            <a:pPr algn="ctr">
              <a:buNone/>
            </a:pPr>
            <a:r>
              <a:rPr lang="ru-RU" sz="7200" b="1" dirty="0" smtClean="0"/>
              <a:t>ЗИ</a:t>
            </a:r>
          </a:p>
          <a:p>
            <a:pPr algn="ctr">
              <a:buNone/>
            </a:pPr>
            <a:r>
              <a:rPr lang="ru-RU" sz="7200" b="1" dirty="0" smtClean="0"/>
              <a:t>ЗЁ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332656"/>
            <a:ext cx="8424936" cy="63367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43608" y="980728"/>
            <a:ext cx="75608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з</a:t>
            </a:r>
            <a:r>
              <a:rPr lang="ru-RU" sz="4000" dirty="0" smtClean="0"/>
              <a:t>ал           азбука            звон</a:t>
            </a:r>
          </a:p>
          <a:p>
            <a:r>
              <a:rPr lang="ru-RU" sz="4000" dirty="0"/>
              <a:t>з</a:t>
            </a:r>
            <a:r>
              <a:rPr lang="ru-RU" sz="4000" dirty="0" smtClean="0"/>
              <a:t>ов           озеро             звонок</a:t>
            </a:r>
          </a:p>
          <a:p>
            <a:r>
              <a:rPr lang="ru-RU" sz="4000" dirty="0"/>
              <a:t>з</a:t>
            </a:r>
            <a:r>
              <a:rPr lang="ru-RU" sz="4000" dirty="0" smtClean="0"/>
              <a:t>уб           узкие              звонил</a:t>
            </a:r>
          </a:p>
          <a:p>
            <a:endParaRPr lang="ru-RU" sz="4000" dirty="0"/>
          </a:p>
          <a:p>
            <a:r>
              <a:rPr lang="ru-RU" sz="4000" dirty="0"/>
              <a:t>з</a:t>
            </a:r>
            <a:r>
              <a:rPr lang="ru-RU" sz="4000" dirty="0" smtClean="0"/>
              <a:t>ыбко      брызги           звонкие</a:t>
            </a:r>
          </a:p>
          <a:p>
            <a:r>
              <a:rPr lang="ru-RU" sz="4000" dirty="0"/>
              <a:t>з</a:t>
            </a:r>
            <a:r>
              <a:rPr lang="ru-RU" sz="4000" dirty="0" smtClean="0"/>
              <a:t>има        изба                перезвон</a:t>
            </a:r>
          </a:p>
          <a:p>
            <a:r>
              <a:rPr lang="ru-RU" sz="4000" dirty="0"/>
              <a:t>з</a:t>
            </a:r>
            <a:r>
              <a:rPr lang="ru-RU" sz="4000" dirty="0" smtClean="0"/>
              <a:t>ёрна       езда               зазвонил</a:t>
            </a:r>
            <a:endParaRPr lang="ru-RU" sz="4000" dirty="0"/>
          </a:p>
        </p:txBody>
      </p:sp>
      <p:sp>
        <p:nvSpPr>
          <p:cNvPr id="4" name="Полилиния 3"/>
          <p:cNvSpPr/>
          <p:nvPr/>
        </p:nvSpPr>
        <p:spPr>
          <a:xfrm>
            <a:off x="5878286" y="1052737"/>
            <a:ext cx="1056904" cy="182298"/>
          </a:xfrm>
          <a:custGeom>
            <a:avLst/>
            <a:gdLst>
              <a:gd name="connsiteX0" fmla="*/ 0 w 1056904"/>
              <a:gd name="connsiteY0" fmla="*/ 144483 h 144483"/>
              <a:gd name="connsiteX1" fmla="*/ 190005 w 1056904"/>
              <a:gd name="connsiteY1" fmla="*/ 49480 h 144483"/>
              <a:gd name="connsiteX2" fmla="*/ 439387 w 1056904"/>
              <a:gd name="connsiteY2" fmla="*/ 13854 h 144483"/>
              <a:gd name="connsiteX3" fmla="*/ 605641 w 1056904"/>
              <a:gd name="connsiteY3" fmla="*/ 1979 h 144483"/>
              <a:gd name="connsiteX4" fmla="*/ 902524 w 1056904"/>
              <a:gd name="connsiteY4" fmla="*/ 25730 h 144483"/>
              <a:gd name="connsiteX5" fmla="*/ 1056904 w 1056904"/>
              <a:gd name="connsiteY5" fmla="*/ 144483 h 144483"/>
              <a:gd name="connsiteX6" fmla="*/ 1056904 w 1056904"/>
              <a:gd name="connsiteY6" fmla="*/ 144483 h 14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6904" h="144483">
                <a:moveTo>
                  <a:pt x="0" y="144483"/>
                </a:moveTo>
                <a:cubicBezTo>
                  <a:pt x="58387" y="107867"/>
                  <a:pt x="116774" y="71252"/>
                  <a:pt x="190005" y="49480"/>
                </a:cubicBezTo>
                <a:cubicBezTo>
                  <a:pt x="263236" y="27709"/>
                  <a:pt x="370114" y="21771"/>
                  <a:pt x="439387" y="13854"/>
                </a:cubicBezTo>
                <a:cubicBezTo>
                  <a:pt x="508660" y="5937"/>
                  <a:pt x="528452" y="0"/>
                  <a:pt x="605641" y="1979"/>
                </a:cubicBezTo>
                <a:cubicBezTo>
                  <a:pt x="682830" y="3958"/>
                  <a:pt x="827314" y="1979"/>
                  <a:pt x="902524" y="25730"/>
                </a:cubicBezTo>
                <a:cubicBezTo>
                  <a:pt x="977735" y="49481"/>
                  <a:pt x="1056904" y="144483"/>
                  <a:pt x="1056904" y="144483"/>
                </a:cubicBezTo>
                <a:lnTo>
                  <a:pt x="1056904" y="144483"/>
                </a:lnTo>
              </a:path>
            </a:pathLst>
          </a:cu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547664" y="3501008"/>
            <a:ext cx="72008" cy="144016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979712" y="3573016"/>
            <a:ext cx="0" cy="432048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123728" y="4077072"/>
            <a:ext cx="72008" cy="144016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19672" y="4221088"/>
            <a:ext cx="0" cy="432048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835696" y="4797152"/>
            <a:ext cx="0" cy="432048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7" name="Полилиния 26"/>
          <p:cNvSpPr/>
          <p:nvPr/>
        </p:nvSpPr>
        <p:spPr>
          <a:xfrm>
            <a:off x="5940152" y="1700808"/>
            <a:ext cx="912888" cy="144016"/>
          </a:xfrm>
          <a:custGeom>
            <a:avLst/>
            <a:gdLst>
              <a:gd name="connsiteX0" fmla="*/ 0 w 1056904"/>
              <a:gd name="connsiteY0" fmla="*/ 144483 h 144483"/>
              <a:gd name="connsiteX1" fmla="*/ 190005 w 1056904"/>
              <a:gd name="connsiteY1" fmla="*/ 49480 h 144483"/>
              <a:gd name="connsiteX2" fmla="*/ 439387 w 1056904"/>
              <a:gd name="connsiteY2" fmla="*/ 13854 h 144483"/>
              <a:gd name="connsiteX3" fmla="*/ 605641 w 1056904"/>
              <a:gd name="connsiteY3" fmla="*/ 1979 h 144483"/>
              <a:gd name="connsiteX4" fmla="*/ 902524 w 1056904"/>
              <a:gd name="connsiteY4" fmla="*/ 25730 h 144483"/>
              <a:gd name="connsiteX5" fmla="*/ 1056904 w 1056904"/>
              <a:gd name="connsiteY5" fmla="*/ 144483 h 144483"/>
              <a:gd name="connsiteX6" fmla="*/ 1056904 w 1056904"/>
              <a:gd name="connsiteY6" fmla="*/ 144483 h 14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6904" h="144483">
                <a:moveTo>
                  <a:pt x="0" y="144483"/>
                </a:moveTo>
                <a:cubicBezTo>
                  <a:pt x="58387" y="107867"/>
                  <a:pt x="116774" y="71252"/>
                  <a:pt x="190005" y="49480"/>
                </a:cubicBezTo>
                <a:cubicBezTo>
                  <a:pt x="263236" y="27709"/>
                  <a:pt x="370114" y="21771"/>
                  <a:pt x="439387" y="13854"/>
                </a:cubicBezTo>
                <a:cubicBezTo>
                  <a:pt x="508660" y="5937"/>
                  <a:pt x="528452" y="0"/>
                  <a:pt x="605641" y="1979"/>
                </a:cubicBezTo>
                <a:cubicBezTo>
                  <a:pt x="682830" y="3958"/>
                  <a:pt x="827314" y="1979"/>
                  <a:pt x="902524" y="25730"/>
                </a:cubicBezTo>
                <a:cubicBezTo>
                  <a:pt x="977735" y="49481"/>
                  <a:pt x="1056904" y="144483"/>
                  <a:pt x="1056904" y="144483"/>
                </a:cubicBezTo>
                <a:lnTo>
                  <a:pt x="1056904" y="144483"/>
                </a:lnTo>
              </a:path>
            </a:pathLst>
          </a:cu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5940152" y="2276872"/>
            <a:ext cx="912888" cy="144016"/>
          </a:xfrm>
          <a:custGeom>
            <a:avLst/>
            <a:gdLst>
              <a:gd name="connsiteX0" fmla="*/ 0 w 1056904"/>
              <a:gd name="connsiteY0" fmla="*/ 144483 h 144483"/>
              <a:gd name="connsiteX1" fmla="*/ 190005 w 1056904"/>
              <a:gd name="connsiteY1" fmla="*/ 49480 h 144483"/>
              <a:gd name="connsiteX2" fmla="*/ 439387 w 1056904"/>
              <a:gd name="connsiteY2" fmla="*/ 13854 h 144483"/>
              <a:gd name="connsiteX3" fmla="*/ 605641 w 1056904"/>
              <a:gd name="connsiteY3" fmla="*/ 1979 h 144483"/>
              <a:gd name="connsiteX4" fmla="*/ 902524 w 1056904"/>
              <a:gd name="connsiteY4" fmla="*/ 25730 h 144483"/>
              <a:gd name="connsiteX5" fmla="*/ 1056904 w 1056904"/>
              <a:gd name="connsiteY5" fmla="*/ 144483 h 144483"/>
              <a:gd name="connsiteX6" fmla="*/ 1056904 w 1056904"/>
              <a:gd name="connsiteY6" fmla="*/ 144483 h 14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6904" h="144483">
                <a:moveTo>
                  <a:pt x="0" y="144483"/>
                </a:moveTo>
                <a:cubicBezTo>
                  <a:pt x="58387" y="107867"/>
                  <a:pt x="116774" y="71252"/>
                  <a:pt x="190005" y="49480"/>
                </a:cubicBezTo>
                <a:cubicBezTo>
                  <a:pt x="263236" y="27709"/>
                  <a:pt x="370114" y="21771"/>
                  <a:pt x="439387" y="13854"/>
                </a:cubicBezTo>
                <a:cubicBezTo>
                  <a:pt x="508660" y="5937"/>
                  <a:pt x="528452" y="0"/>
                  <a:pt x="605641" y="1979"/>
                </a:cubicBezTo>
                <a:cubicBezTo>
                  <a:pt x="682830" y="3958"/>
                  <a:pt x="827314" y="1979"/>
                  <a:pt x="902524" y="25730"/>
                </a:cubicBezTo>
                <a:cubicBezTo>
                  <a:pt x="977735" y="49481"/>
                  <a:pt x="1056904" y="144483"/>
                  <a:pt x="1056904" y="144483"/>
                </a:cubicBezTo>
                <a:lnTo>
                  <a:pt x="1056904" y="144483"/>
                </a:lnTo>
              </a:path>
            </a:pathLst>
          </a:cu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5940152" y="3501008"/>
            <a:ext cx="912888" cy="144016"/>
          </a:xfrm>
          <a:custGeom>
            <a:avLst/>
            <a:gdLst>
              <a:gd name="connsiteX0" fmla="*/ 0 w 1056904"/>
              <a:gd name="connsiteY0" fmla="*/ 144483 h 144483"/>
              <a:gd name="connsiteX1" fmla="*/ 190005 w 1056904"/>
              <a:gd name="connsiteY1" fmla="*/ 49480 h 144483"/>
              <a:gd name="connsiteX2" fmla="*/ 439387 w 1056904"/>
              <a:gd name="connsiteY2" fmla="*/ 13854 h 144483"/>
              <a:gd name="connsiteX3" fmla="*/ 605641 w 1056904"/>
              <a:gd name="connsiteY3" fmla="*/ 1979 h 144483"/>
              <a:gd name="connsiteX4" fmla="*/ 902524 w 1056904"/>
              <a:gd name="connsiteY4" fmla="*/ 25730 h 144483"/>
              <a:gd name="connsiteX5" fmla="*/ 1056904 w 1056904"/>
              <a:gd name="connsiteY5" fmla="*/ 144483 h 144483"/>
              <a:gd name="connsiteX6" fmla="*/ 1056904 w 1056904"/>
              <a:gd name="connsiteY6" fmla="*/ 144483 h 14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6904" h="144483">
                <a:moveTo>
                  <a:pt x="0" y="144483"/>
                </a:moveTo>
                <a:cubicBezTo>
                  <a:pt x="58387" y="107867"/>
                  <a:pt x="116774" y="71252"/>
                  <a:pt x="190005" y="49480"/>
                </a:cubicBezTo>
                <a:cubicBezTo>
                  <a:pt x="263236" y="27709"/>
                  <a:pt x="370114" y="21771"/>
                  <a:pt x="439387" y="13854"/>
                </a:cubicBezTo>
                <a:cubicBezTo>
                  <a:pt x="508660" y="5937"/>
                  <a:pt x="528452" y="0"/>
                  <a:pt x="605641" y="1979"/>
                </a:cubicBezTo>
                <a:cubicBezTo>
                  <a:pt x="682830" y="3958"/>
                  <a:pt x="827314" y="1979"/>
                  <a:pt x="902524" y="25730"/>
                </a:cubicBezTo>
                <a:cubicBezTo>
                  <a:pt x="977735" y="49481"/>
                  <a:pt x="1056904" y="144483"/>
                  <a:pt x="1056904" y="144483"/>
                </a:cubicBezTo>
                <a:lnTo>
                  <a:pt x="1056904" y="144483"/>
                </a:lnTo>
              </a:path>
            </a:pathLst>
          </a:cu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7020272" y="4149080"/>
            <a:ext cx="912888" cy="144016"/>
          </a:xfrm>
          <a:custGeom>
            <a:avLst/>
            <a:gdLst>
              <a:gd name="connsiteX0" fmla="*/ 0 w 1056904"/>
              <a:gd name="connsiteY0" fmla="*/ 144483 h 144483"/>
              <a:gd name="connsiteX1" fmla="*/ 190005 w 1056904"/>
              <a:gd name="connsiteY1" fmla="*/ 49480 h 144483"/>
              <a:gd name="connsiteX2" fmla="*/ 439387 w 1056904"/>
              <a:gd name="connsiteY2" fmla="*/ 13854 h 144483"/>
              <a:gd name="connsiteX3" fmla="*/ 605641 w 1056904"/>
              <a:gd name="connsiteY3" fmla="*/ 1979 h 144483"/>
              <a:gd name="connsiteX4" fmla="*/ 902524 w 1056904"/>
              <a:gd name="connsiteY4" fmla="*/ 25730 h 144483"/>
              <a:gd name="connsiteX5" fmla="*/ 1056904 w 1056904"/>
              <a:gd name="connsiteY5" fmla="*/ 144483 h 144483"/>
              <a:gd name="connsiteX6" fmla="*/ 1056904 w 1056904"/>
              <a:gd name="connsiteY6" fmla="*/ 144483 h 14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6904" h="144483">
                <a:moveTo>
                  <a:pt x="0" y="144483"/>
                </a:moveTo>
                <a:cubicBezTo>
                  <a:pt x="58387" y="107867"/>
                  <a:pt x="116774" y="71252"/>
                  <a:pt x="190005" y="49480"/>
                </a:cubicBezTo>
                <a:cubicBezTo>
                  <a:pt x="263236" y="27709"/>
                  <a:pt x="370114" y="21771"/>
                  <a:pt x="439387" y="13854"/>
                </a:cubicBezTo>
                <a:cubicBezTo>
                  <a:pt x="508660" y="5937"/>
                  <a:pt x="528452" y="0"/>
                  <a:pt x="605641" y="1979"/>
                </a:cubicBezTo>
                <a:cubicBezTo>
                  <a:pt x="682830" y="3958"/>
                  <a:pt x="827314" y="1979"/>
                  <a:pt x="902524" y="25730"/>
                </a:cubicBezTo>
                <a:cubicBezTo>
                  <a:pt x="977735" y="49481"/>
                  <a:pt x="1056904" y="144483"/>
                  <a:pt x="1056904" y="144483"/>
                </a:cubicBezTo>
                <a:lnTo>
                  <a:pt x="1056904" y="144483"/>
                </a:lnTo>
              </a:path>
            </a:pathLst>
          </a:cu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6372200" y="4725144"/>
            <a:ext cx="912888" cy="144016"/>
          </a:xfrm>
          <a:custGeom>
            <a:avLst/>
            <a:gdLst>
              <a:gd name="connsiteX0" fmla="*/ 0 w 1056904"/>
              <a:gd name="connsiteY0" fmla="*/ 144483 h 144483"/>
              <a:gd name="connsiteX1" fmla="*/ 190005 w 1056904"/>
              <a:gd name="connsiteY1" fmla="*/ 49480 h 144483"/>
              <a:gd name="connsiteX2" fmla="*/ 439387 w 1056904"/>
              <a:gd name="connsiteY2" fmla="*/ 13854 h 144483"/>
              <a:gd name="connsiteX3" fmla="*/ 605641 w 1056904"/>
              <a:gd name="connsiteY3" fmla="*/ 1979 h 144483"/>
              <a:gd name="connsiteX4" fmla="*/ 902524 w 1056904"/>
              <a:gd name="connsiteY4" fmla="*/ 25730 h 144483"/>
              <a:gd name="connsiteX5" fmla="*/ 1056904 w 1056904"/>
              <a:gd name="connsiteY5" fmla="*/ 144483 h 144483"/>
              <a:gd name="connsiteX6" fmla="*/ 1056904 w 1056904"/>
              <a:gd name="connsiteY6" fmla="*/ 144483 h 14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6904" h="144483">
                <a:moveTo>
                  <a:pt x="0" y="144483"/>
                </a:moveTo>
                <a:cubicBezTo>
                  <a:pt x="58387" y="107867"/>
                  <a:pt x="116774" y="71252"/>
                  <a:pt x="190005" y="49480"/>
                </a:cubicBezTo>
                <a:cubicBezTo>
                  <a:pt x="263236" y="27709"/>
                  <a:pt x="370114" y="21771"/>
                  <a:pt x="439387" y="13854"/>
                </a:cubicBezTo>
                <a:cubicBezTo>
                  <a:pt x="508660" y="5937"/>
                  <a:pt x="528452" y="0"/>
                  <a:pt x="605641" y="1979"/>
                </a:cubicBezTo>
                <a:cubicBezTo>
                  <a:pt x="682830" y="3958"/>
                  <a:pt x="827314" y="1979"/>
                  <a:pt x="902524" y="25730"/>
                </a:cubicBezTo>
                <a:cubicBezTo>
                  <a:pt x="977735" y="49481"/>
                  <a:pt x="1056904" y="144483"/>
                  <a:pt x="1056904" y="144483"/>
                </a:cubicBezTo>
                <a:lnTo>
                  <a:pt x="1056904" y="144483"/>
                </a:lnTo>
              </a:path>
            </a:pathLst>
          </a:cu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211</Words>
  <Application>Microsoft Office PowerPoint</Application>
  <PresentationFormat>Экран (4:3)</PresentationFormat>
  <Paragraphs>55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[з’]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Lyba</dc:creator>
  <cp:lastModifiedBy>Пользователь</cp:lastModifiedBy>
  <cp:revision>30</cp:revision>
  <dcterms:created xsi:type="dcterms:W3CDTF">2013-12-28T10:28:27Z</dcterms:created>
  <dcterms:modified xsi:type="dcterms:W3CDTF">2014-01-23T08:08:53Z</dcterms:modified>
</cp:coreProperties>
</file>