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0" r:id="rId3"/>
    <p:sldId id="259" r:id="rId4"/>
    <p:sldId id="271" r:id="rId5"/>
    <p:sldId id="272" r:id="rId6"/>
    <p:sldId id="273" r:id="rId7"/>
    <p:sldId id="274" r:id="rId8"/>
    <p:sldId id="275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780502"/>
    <a:srgbClr val="216D2E"/>
    <a:srgbClr val="2C0606"/>
    <a:srgbClr val="831313"/>
    <a:srgbClr val="F5FB03"/>
    <a:srgbClr val="989C02"/>
    <a:srgbClr val="FCFEA4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B03DE4-E1EF-40B0-BFB4-B2E8C575E6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45FBF-057E-4216-9B81-C74D9F4E66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07D0-5F00-4664-AB8D-DD244E20A3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DC4483EB-7557-4744-A028-B5204F8BEB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61B88-D78A-4E0E-A658-1914AFE735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46630-6B3D-4D51-88D4-7BBD523618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B4F53-6452-40DC-B85D-91EB8A9671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B7CD8-51F4-42C9-A73C-E714D828C0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26D7B-5EFD-4914-96A4-9141ECBE80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D2597-5AA8-4B0F-924D-C5FAD4C32E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CB29C-6556-4923-9E09-32E766F684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18CB0-E777-4D64-8B3B-41DBFC7921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0E84C2F-6BA0-4E7D-8D11-DA1341746EB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advClick="0" advTm="6000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Фон заг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388" cy="6977063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55650" y="1484313"/>
            <a:ext cx="7702550" cy="2116137"/>
          </a:xfrm>
        </p:spPr>
        <p:txBody>
          <a:bodyPr/>
          <a:lstStyle/>
          <a:p>
            <a:r>
              <a:rPr lang="en-US" sz="3000" b="1">
                <a:latin typeface="Times New Roman" pitchFamily="18" charset="0"/>
              </a:rPr>
              <a:t/>
            </a:r>
            <a:br>
              <a:rPr lang="en-US" sz="3000" b="1">
                <a:latin typeface="Times New Roman" pitchFamily="18" charset="0"/>
              </a:rPr>
            </a:br>
            <a:r>
              <a:rPr lang="en-US" sz="3000" b="1">
                <a:latin typeface="Times New Roman" pitchFamily="18" charset="0"/>
              </a:rPr>
              <a:t/>
            </a:r>
            <a:br>
              <a:rPr lang="en-US" sz="3000" b="1">
                <a:latin typeface="Times New Roman" pitchFamily="18" charset="0"/>
              </a:rPr>
            </a:br>
            <a:r>
              <a:rPr lang="ru-RU" sz="3000" b="1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Научно-исследовательская работа</a:t>
            </a:r>
            <a:br>
              <a:rPr lang="ru-RU" sz="3000" b="1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3000" b="1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Тема: «Загрязнение снега»</a:t>
            </a:r>
            <a:br>
              <a:rPr lang="ru-RU" sz="3000" b="1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300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300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endParaRPr lang="ru-RU" sz="300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843213" y="3500438"/>
            <a:ext cx="6049962" cy="3357562"/>
          </a:xfrm>
          <a:ln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2400"/>
              <a:t>                </a:t>
            </a:r>
            <a:r>
              <a:rPr lang="ru-RU" sz="2400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</a:t>
            </a:r>
            <a:r>
              <a:rPr lang="ru-RU" sz="2000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</a:t>
            </a:r>
            <a:r>
              <a:rPr lang="ru-RU" sz="200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тор:      Романова Татьяна Сергеевна                                                   </a:t>
            </a:r>
          </a:p>
          <a:p>
            <a:pPr algn="l">
              <a:lnSpc>
                <a:spcPct val="80000"/>
              </a:lnSpc>
            </a:pPr>
            <a:r>
              <a:rPr lang="ru-RU" sz="200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ученица  1 «Г» класса МОУ СОШ № 37 </a:t>
            </a:r>
          </a:p>
          <a:p>
            <a:pPr algn="l">
              <a:lnSpc>
                <a:spcPct val="80000"/>
              </a:lnSpc>
            </a:pPr>
            <a:endParaRPr lang="ru-RU" sz="200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ru-RU" sz="200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Научный руководитель:  </a:t>
            </a:r>
          </a:p>
          <a:p>
            <a:pPr algn="l">
              <a:lnSpc>
                <a:spcPct val="80000"/>
              </a:lnSpc>
            </a:pPr>
            <a:r>
              <a:rPr lang="ru-RU" sz="200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учитель начальных классов</a:t>
            </a:r>
          </a:p>
          <a:p>
            <a:pPr algn="l">
              <a:lnSpc>
                <a:spcPct val="80000"/>
              </a:lnSpc>
            </a:pPr>
            <a:r>
              <a:rPr lang="ru-RU" sz="200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Паунина Юлия Олеговна</a:t>
            </a:r>
            <a:r>
              <a:rPr lang="ru-RU" sz="180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                                  </a:t>
            </a:r>
          </a:p>
          <a:p>
            <a:pPr algn="l">
              <a:lnSpc>
                <a:spcPct val="80000"/>
              </a:lnSpc>
            </a:pPr>
            <a:endParaRPr lang="ru-RU" sz="180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l">
              <a:lnSpc>
                <a:spcPct val="80000"/>
              </a:lnSpc>
            </a:pPr>
            <a:endParaRPr lang="ru-RU" sz="180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l">
              <a:lnSpc>
                <a:spcPct val="80000"/>
              </a:lnSpc>
            </a:pPr>
            <a:endParaRPr lang="ru-RU" sz="180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ru-RU" sz="140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г. Вологда</a:t>
            </a:r>
          </a:p>
          <a:p>
            <a:pPr algn="l">
              <a:lnSpc>
                <a:spcPct val="80000"/>
              </a:lnSpc>
            </a:pPr>
            <a:r>
              <a:rPr lang="ru-RU" sz="140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2014</a:t>
            </a:r>
          </a:p>
        </p:txBody>
      </p:sp>
    </p:spTree>
  </p:cSld>
  <p:clrMapOvr>
    <a:masterClrMapping/>
  </p:clrMapOvr>
  <p:transition advClick="0" advTm="96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9388" y="188913"/>
            <a:ext cx="4016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Цель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ru-RU" b="1">
                <a:solidFill>
                  <a:srgbClr val="000000"/>
                </a:solidFill>
              </a:rPr>
              <a:t>работы</a:t>
            </a:r>
            <a:r>
              <a:rPr lang="ru-RU">
                <a:solidFill>
                  <a:srgbClr val="000000"/>
                </a:solidFill>
              </a:rPr>
              <a:t>: Поиск чистого снега.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4356100" y="260350"/>
            <a:ext cx="42116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Задачи</a:t>
            </a:r>
            <a:r>
              <a:rPr lang="ru-RU">
                <a:solidFill>
                  <a:srgbClr val="000000"/>
                </a:solidFill>
              </a:rPr>
              <a:t>:</a:t>
            </a:r>
          </a:p>
          <a:p>
            <a:r>
              <a:rPr lang="ru-RU">
                <a:solidFill>
                  <a:srgbClr val="000000"/>
                </a:solidFill>
              </a:rPr>
              <a:t>- узнать из литературы и Интернет-источников, как образуется снег и снежинки;</a:t>
            </a:r>
          </a:p>
          <a:p>
            <a:r>
              <a:rPr lang="ru-RU">
                <a:solidFill>
                  <a:srgbClr val="000000"/>
                </a:solidFill>
              </a:rPr>
              <a:t>- собрать в разных районах снег;</a:t>
            </a:r>
          </a:p>
          <a:p>
            <a:r>
              <a:rPr lang="ru-RU">
                <a:solidFill>
                  <a:srgbClr val="000000"/>
                </a:solidFill>
              </a:rPr>
              <a:t>- собрать вновь выпавший снег;</a:t>
            </a:r>
          </a:p>
          <a:p>
            <a:r>
              <a:rPr lang="ru-RU">
                <a:solidFill>
                  <a:srgbClr val="000000"/>
                </a:solidFill>
              </a:rPr>
              <a:t>- провести опыты;</a:t>
            </a:r>
          </a:p>
          <a:p>
            <a:r>
              <a:rPr lang="ru-RU">
                <a:solidFill>
                  <a:srgbClr val="000000"/>
                </a:solidFill>
              </a:rPr>
              <a:t>- сделать выводы.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50825" y="1916113"/>
            <a:ext cx="41767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Объект исследования:</a:t>
            </a:r>
            <a:endParaRPr lang="ru-RU">
              <a:solidFill>
                <a:srgbClr val="000000"/>
              </a:solidFill>
            </a:endParaRPr>
          </a:p>
          <a:p>
            <a:r>
              <a:rPr lang="ru-RU" b="1">
                <a:solidFill>
                  <a:srgbClr val="000000"/>
                </a:solidFill>
              </a:rPr>
              <a:t>- </a:t>
            </a:r>
            <a:r>
              <a:rPr lang="ru-RU">
                <a:solidFill>
                  <a:srgbClr val="000000"/>
                </a:solidFill>
              </a:rPr>
              <a:t>снег, собранный в городе во дворе дома;</a:t>
            </a:r>
          </a:p>
          <a:p>
            <a:r>
              <a:rPr lang="ru-RU">
                <a:solidFill>
                  <a:srgbClr val="000000"/>
                </a:solidFill>
              </a:rPr>
              <a:t>- снег, собранный на даче;</a:t>
            </a:r>
          </a:p>
          <a:p>
            <a:r>
              <a:rPr lang="ru-RU">
                <a:solidFill>
                  <a:srgbClr val="000000"/>
                </a:solidFill>
              </a:rPr>
              <a:t>- вновь выпавший снег.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708400" y="2781300"/>
            <a:ext cx="5091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Предмет исследования:</a:t>
            </a:r>
            <a:r>
              <a:rPr lang="ru-RU">
                <a:solidFill>
                  <a:srgbClr val="000000"/>
                </a:solidFill>
              </a:rPr>
              <a:t> </a:t>
            </a:r>
          </a:p>
          <a:p>
            <a:r>
              <a:rPr lang="ru-RU">
                <a:solidFill>
                  <a:srgbClr val="000000"/>
                </a:solidFill>
              </a:rPr>
              <a:t>степень загрязнения, собранного мною снега.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1692275" y="3500438"/>
            <a:ext cx="45720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Методы исследования:</a:t>
            </a:r>
            <a:endParaRPr lang="ru-RU">
              <a:solidFill>
                <a:srgbClr val="000000"/>
              </a:solidFill>
            </a:endParaRPr>
          </a:p>
          <a:p>
            <a:r>
              <a:rPr lang="ru-RU" b="1">
                <a:solidFill>
                  <a:srgbClr val="000000"/>
                </a:solidFill>
              </a:rPr>
              <a:t>- </a:t>
            </a:r>
            <a:r>
              <a:rPr lang="ru-RU">
                <a:solidFill>
                  <a:srgbClr val="000000"/>
                </a:solidFill>
              </a:rPr>
              <a:t>наблюдение;</a:t>
            </a:r>
            <a:r>
              <a:rPr lang="ru-RU" b="1">
                <a:solidFill>
                  <a:srgbClr val="000000"/>
                </a:solidFill>
              </a:rPr>
              <a:t> </a:t>
            </a:r>
            <a:endParaRPr lang="ru-RU">
              <a:solidFill>
                <a:srgbClr val="000000"/>
              </a:solidFill>
            </a:endParaRPr>
          </a:p>
          <a:p>
            <a:r>
              <a:rPr lang="ru-RU">
                <a:solidFill>
                  <a:srgbClr val="000000"/>
                </a:solidFill>
              </a:rPr>
              <a:t>- теоретический: изучение литературных источников, поиск информации в Интернете;</a:t>
            </a:r>
          </a:p>
          <a:p>
            <a:r>
              <a:rPr lang="ru-RU">
                <a:solidFill>
                  <a:srgbClr val="000000"/>
                </a:solidFill>
              </a:rPr>
              <a:t>- экспериментальный: проведение опытов.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23850" y="5805488"/>
            <a:ext cx="8335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Гипотеза</a:t>
            </a:r>
            <a:r>
              <a:rPr lang="ru-RU" sz="2400">
                <a:solidFill>
                  <a:srgbClr val="000000"/>
                </a:solidFill>
              </a:rPr>
              <a:t>: предположим, что снег может быть чистым</a:t>
            </a:r>
          </a:p>
          <a:p>
            <a:r>
              <a:rPr lang="ru-RU" sz="2400">
                <a:solidFill>
                  <a:srgbClr val="000000"/>
                </a:solidFill>
              </a:rPr>
              <a:t> в зависимости от места расположения и времени сбора.</a:t>
            </a:r>
          </a:p>
        </p:txBody>
      </p:sp>
    </p:spTree>
  </p:cSld>
  <p:clrMapOvr>
    <a:masterClrMapping/>
  </p:clrMapOvr>
  <p:transition advClick="0" advTm="1428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Формирование снежинок.</a:t>
            </a:r>
            <a:br>
              <a:rPr lang="ru-RU" sz="2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Образование снега.</a:t>
            </a:r>
          </a:p>
        </p:txBody>
      </p:sp>
      <p:sp>
        <p:nvSpPr>
          <p:cNvPr id="6152" name="Rectangle 8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341438"/>
            <a:ext cx="8964613" cy="3167062"/>
          </a:xfrm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000"/>
              <a:t>                </a:t>
            </a: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Снег образуется, когда крошечные капли воды в облаках притягиваются к частичкам пыли и замерзают. Так образуются мельчайшие шестигранные льдинки-кристаллики. Это ещё не те снежинки, которые падают на землю, они пока очень маленькие. Двигаясь в облаках, в разных направлениях, кристаллики начинают увеличиваться в размере. Это происходит из-за того, что на них скапливается  и замерзает влага, которая находится в воздухе. В результате образуется форма красивой шестиугольной звёздочки. (</a:t>
            </a:r>
            <a:r>
              <a:rPr lang="ru-RU" sz="2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Рисунок № 1</a:t>
            </a: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) Снежинки медленно опускаются, собираются в хлопья и падают на землю.</a:t>
            </a:r>
            <a:b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</a:t>
            </a:r>
            <a:r>
              <a: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                                              </a:t>
            </a:r>
            <a:endParaRPr lang="en-US" sz="1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                                                                         </a:t>
            </a:r>
            <a:r>
              <a: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Рисунок № 1</a:t>
            </a:r>
          </a:p>
        </p:txBody>
      </p:sp>
      <p:pic>
        <p:nvPicPr>
          <p:cNvPr id="6158" name="Picture 14" descr="snowflake-formation новая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875" y="4005263"/>
            <a:ext cx="4321175" cy="2659062"/>
          </a:xfrm>
          <a:noFill/>
          <a:ln/>
        </p:spPr>
      </p:pic>
    </p:spTree>
    <p:custDataLst>
      <p:tags r:id="rId1"/>
    </p:custDataLst>
  </p:cSld>
  <p:clrMapOvr>
    <a:masterClrMapping/>
  </p:clrMapOvr>
  <p:transition advClick="0" advTm="20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 build="p" rev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042988" y="476250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Проведение опытов.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95288" y="1628775"/>
            <a:ext cx="83534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r>
              <a:rPr lang="ru-RU" sz="3000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Чтобы узнать, подтвердится моя гипотеза или нет, я провела опыты.</a:t>
            </a:r>
          </a:p>
          <a:p>
            <a:r>
              <a:rPr lang="ru-RU" sz="3000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</a:p>
          <a:p>
            <a:r>
              <a:rPr lang="ru-RU" sz="3000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Для проведения опытов со снегом мне понадобились следующие материалы:</a:t>
            </a:r>
          </a:p>
          <a:p>
            <a:r>
              <a:rPr lang="ru-RU" sz="3000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пластиковый стаканчик – 2 шт.,</a:t>
            </a:r>
          </a:p>
          <a:p>
            <a:r>
              <a:rPr lang="ru-RU" sz="3000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воронка – 2 шт.,</a:t>
            </a:r>
          </a:p>
          <a:p>
            <a:r>
              <a:rPr lang="ru-RU" sz="3000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фильтр (ватный диск) – 3 шт.</a:t>
            </a:r>
          </a:p>
          <a:p>
            <a:r>
              <a:rPr lang="ru-RU" sz="3000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разные виды снега.</a:t>
            </a:r>
          </a:p>
        </p:txBody>
      </p:sp>
    </p:spTree>
  </p:cSld>
  <p:clrMapOvr>
    <a:masterClrMapping/>
  </p:clrMapOvr>
  <p:transition advClick="0" advTm="1062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132138" y="260350"/>
            <a:ext cx="28019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Опыт</a:t>
            </a:r>
            <a:r>
              <a:rPr lang="ru-RU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4400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№ 1</a:t>
            </a:r>
          </a:p>
        </p:txBody>
      </p:sp>
      <p:pic>
        <p:nvPicPr>
          <p:cNvPr id="41990" name="Picture 6" descr="IMG_26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16494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IMG_25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484313"/>
            <a:ext cx="2628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IMG_27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268413"/>
            <a:ext cx="2935287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 descr="IMG_27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084638"/>
            <a:ext cx="48244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84213" y="765175"/>
            <a:ext cx="1266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Этап № 1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3059113" y="1125538"/>
            <a:ext cx="1266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Этап № 2.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300788" y="836613"/>
            <a:ext cx="1266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Этап № 3.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2339975" y="3716338"/>
            <a:ext cx="13303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Этап № 4.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5148263" y="3789363"/>
            <a:ext cx="36353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Результат опыта:</a:t>
            </a: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 поверхности фильтра видны частицы тёмного цвета. Ватный диск стал светло-серым.</a:t>
            </a:r>
          </a:p>
        </p:txBody>
      </p:sp>
    </p:spTree>
  </p:cSld>
  <p:clrMapOvr>
    <a:masterClrMapping/>
  </p:clrMapOvr>
  <p:transition advClick="0" advTm="10609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987675" y="333375"/>
            <a:ext cx="2598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400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Опыт № 2</a:t>
            </a:r>
          </a:p>
        </p:txBody>
      </p:sp>
      <p:pic>
        <p:nvPicPr>
          <p:cNvPr id="43013" name="Picture 5" descr="IMG_26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08050"/>
            <a:ext cx="18938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IMG_26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28775"/>
            <a:ext cx="3271837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IMG_268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3933825"/>
            <a:ext cx="478948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042988" y="549275"/>
            <a:ext cx="1266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Этап № 1.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140200" y="1052513"/>
            <a:ext cx="41608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Этап № 2, № 3 и этап № 4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проводила также как и в Опыте № 1.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4005263"/>
            <a:ext cx="40671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Результат опыта: </a:t>
            </a:r>
          </a:p>
          <a:p>
            <a:pPr algn="ctr"/>
            <a:endParaRPr lang="ru-RU" sz="2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2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 фильтре видны несколько тёмных точек. Также на ватном  диске я обнаружила семя ели. Ель растёт рядом с местом сбора снега. Цвет фильтра не изменился.</a:t>
            </a:r>
          </a:p>
        </p:txBody>
      </p:sp>
    </p:spTree>
  </p:cSld>
  <p:clrMapOvr>
    <a:masterClrMapping/>
  </p:clrMapOvr>
  <p:transition advClick="0" advTm="10375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635375" y="231775"/>
            <a:ext cx="2598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Опыт № 3</a:t>
            </a:r>
          </a:p>
        </p:txBody>
      </p:sp>
      <p:pic>
        <p:nvPicPr>
          <p:cNvPr id="44037" name="Picture 5" descr="IMG_2787 испр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396081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IMG_2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789363"/>
            <a:ext cx="54356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331913" y="836613"/>
            <a:ext cx="1266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Этап № 1.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4663" y="1412875"/>
            <a:ext cx="4572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Этап № 2, этап № 3. </a:t>
            </a:r>
          </a:p>
          <a:p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Принесла снег домой. Когда снег растаял, я процедила талую воду через фильтр (ватный диск). </a:t>
            </a:r>
          </a:p>
          <a:p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Этап № 4. </a:t>
            </a:r>
          </a:p>
          <a:p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Затем внимательно рассмотрела ватный диск.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79388" y="3789363"/>
            <a:ext cx="338455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Результат опыта:</a:t>
            </a:r>
          </a:p>
          <a:p>
            <a:pPr algn="ctr"/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 фильтре видны частицы темного цвета и частицы пыли (волосинки). </a:t>
            </a:r>
          </a:p>
          <a:p>
            <a:pPr algn="ctr"/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Цвет фильтра не изменился.</a:t>
            </a:r>
          </a:p>
        </p:txBody>
      </p:sp>
    </p:spTree>
  </p:cSld>
  <p:clrMapOvr>
    <a:masterClrMapping/>
  </p:clrMapOvr>
  <p:transition advClick="0" advTm="11078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059113" y="0"/>
            <a:ext cx="264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2C06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Заключение.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765175"/>
            <a:ext cx="8964613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2C06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</a:t>
            </a:r>
            <a:r>
              <a:rPr lang="ru-RU" sz="2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 ходе работы я искала ответ на вопрос: чистый ли снег? Изучение книг, статей о снеге и снежинках, а также проведение опытов с разными видами снега, подвели меня к выводу, что снег действительно грязный. </a:t>
            </a:r>
          </a:p>
          <a:p>
            <a:pPr algn="ctr"/>
            <a:r>
              <a:rPr lang="ru-RU" sz="2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Моя гипотеза не подтвердилась.</a:t>
            </a:r>
            <a:r>
              <a:rPr lang="ru-RU" sz="2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  <a:p>
            <a:r>
              <a:rPr lang="ru-RU" sz="2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Чистого снега не бывает, потому что:</a:t>
            </a:r>
          </a:p>
          <a:p>
            <a:r>
              <a:rPr lang="ru-RU" sz="2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    Большинство снежинок возникают на частицах пыли и дыма.</a:t>
            </a:r>
          </a:p>
          <a:p>
            <a:r>
              <a:rPr lang="ru-RU" sz="2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   Дым из труб домов, заводов и фабрик, а также выхлопные газы автомобилей загрязняют воздух. Опускаясь на землю, снег очищает его, потому что собирает на себя частички грязи и разные ядовитые вещества. </a:t>
            </a:r>
          </a:p>
          <a:p>
            <a:r>
              <a:rPr lang="ru-RU" sz="2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   Опыты показали, что даже вновь выпавший снег содержит чёрные точки и волосинки пыли.</a:t>
            </a:r>
          </a:p>
          <a:p>
            <a:endParaRPr lang="ru-RU" sz="2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r>
              <a:rPr lang="ru-RU" sz="2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В процессе работы над темой: «Загрязнение снега», я познакомилась с разными источниками информации; узнала много нового; приобрела опыт исследовательской деятельности и навыки выступления перед одноклассниками.</a:t>
            </a:r>
          </a:p>
        </p:txBody>
      </p:sp>
    </p:spTree>
  </p:cSld>
  <p:clrMapOvr>
    <a:masterClrMapping/>
  </p:clrMapOvr>
  <p:transition advClick="0" advTm="29906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спасибо за вним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>
                <a:solidFill>
                  <a:srgbClr val="2C0606"/>
                </a:solidFill>
                <a:latin typeface="Times New Roman" pitchFamily="18" charset="0"/>
              </a:rPr>
              <a:t>Спасибо за внимание!</a:t>
            </a:r>
            <a:br>
              <a:rPr lang="ru-RU" sz="6000">
                <a:solidFill>
                  <a:srgbClr val="2C0606"/>
                </a:solidFill>
                <a:latin typeface="Times New Roman" pitchFamily="18" charset="0"/>
              </a:rPr>
            </a:br>
            <a:endParaRPr lang="ru-RU" sz="6000">
              <a:solidFill>
                <a:srgbClr val="2C060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 advTm="6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"/>
</p:tagLst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297</TotalTime>
  <Words>628</Words>
  <Application>Microsoft Office PowerPoint</Application>
  <PresentationFormat>Экран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Wingdings</vt:lpstr>
      <vt:lpstr>Times New Roman</vt:lpstr>
      <vt:lpstr>Облака</vt:lpstr>
      <vt:lpstr>  Научно-исследовательская работа Тема: «Загрязнение снега»  </vt:lpstr>
      <vt:lpstr>Слайд 2</vt:lpstr>
      <vt:lpstr>Формирование снежинок.  Образование снега.</vt:lpstr>
      <vt:lpstr>Слайд 4</vt:lpstr>
      <vt:lpstr>Слайд 5</vt:lpstr>
      <vt:lpstr>Слайд 6</vt:lpstr>
      <vt:lpstr>Слайд 7</vt:lpstr>
      <vt:lpstr>Слайд 8</vt:lpstr>
      <vt:lpstr>Спасибо за внимание!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«Загрязнение снега»</dc:title>
  <dc:creator>Admin</dc:creator>
  <cp:lastModifiedBy>USER</cp:lastModifiedBy>
  <cp:revision>25</cp:revision>
  <dcterms:created xsi:type="dcterms:W3CDTF">2014-02-12T22:39:30Z</dcterms:created>
  <dcterms:modified xsi:type="dcterms:W3CDTF">2014-08-26T17:26:03Z</dcterms:modified>
</cp:coreProperties>
</file>