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59" r:id="rId6"/>
    <p:sldId id="268" r:id="rId7"/>
    <p:sldId id="265" r:id="rId8"/>
    <p:sldId id="269" r:id="rId9"/>
    <p:sldId id="266" r:id="rId10"/>
    <p:sldId id="267" r:id="rId11"/>
    <p:sldId id="25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duga1234567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ashkol.ru/articles/18051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ekalka.pp.ru/word_anagram.html" TargetMode="External"/><Relationship Id="rId5" Type="http://schemas.openxmlformats.org/officeDocument/2006/relationships/hyperlink" Target="http://ru.wikipedia.org/wiki/%D0%90%D0%BD%D0%B0%D0%B3%D1%80%D0%B0%D0%BC%D0%BC%D0%B0" TargetMode="External"/><Relationship Id="rId4" Type="http://schemas.openxmlformats.org/officeDocument/2006/relationships/hyperlink" Target="http://www.wowwi.orc.ru/cgi-bin/words.cg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60020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Развиваем логическое мышление.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143000"/>
            <a:ext cx="6400800" cy="19139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АНАГРАММЫ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867400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Автор презентации: </a:t>
            </a:r>
            <a:endParaRPr lang="ru-RU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Селезнева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Е.В., учитель начальных классов ЧОУ СОШ «Личность», 2010 год.</a:t>
            </a:r>
            <a:r>
              <a:rPr 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 </a:t>
            </a:r>
            <a:endParaRPr lang="ru-RU" sz="1400" u="sng" dirty="0" smtClean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/>
            <a:r>
              <a:rPr lang="en-US" sz="14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raduga</a:t>
            </a:r>
            <a:r>
              <a:rPr lang="ru-RU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1234567@</a:t>
            </a:r>
            <a:r>
              <a:rPr 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mail</a:t>
            </a:r>
            <a:r>
              <a:rPr lang="ru-RU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.</a:t>
            </a:r>
            <a:r>
              <a:rPr lang="en-US" sz="14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ru</a:t>
            </a:r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4200" y="4191000"/>
            <a:ext cx="678391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Л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4191000"/>
            <a:ext cx="69121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4191000"/>
            <a:ext cx="67358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0200" y="41910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0" y="2819400"/>
            <a:ext cx="6858000" cy="2677656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Под тенью у меня</a:t>
            </a:r>
            <a:br>
              <a:rPr lang="ru-RU" sz="3200" dirty="0" smtClean="0"/>
            </a:br>
            <a:r>
              <a:rPr lang="ru-RU" sz="3200" dirty="0" smtClean="0"/>
              <a:t>Вы летом отдыхаете.</a:t>
            </a:r>
            <a:br>
              <a:rPr lang="ru-RU" sz="3200" dirty="0" smtClean="0"/>
            </a:br>
            <a:r>
              <a:rPr lang="ru-RU" sz="2000" i="1" dirty="0" smtClean="0"/>
              <a:t>Но коль согласные</a:t>
            </a:r>
            <a:br>
              <a:rPr lang="ru-RU" sz="2000" i="1" dirty="0" smtClean="0"/>
            </a:br>
            <a:r>
              <a:rPr lang="ru-RU" sz="2000" i="1" dirty="0" smtClean="0"/>
              <a:t>Местами поменяете,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Превращусь в один момент</a:t>
            </a:r>
            <a:br>
              <a:rPr lang="ru-RU" sz="3200" dirty="0" smtClean="0"/>
            </a:br>
            <a:r>
              <a:rPr lang="ru-RU" sz="3200" dirty="0" smtClean="0"/>
              <a:t>Я в столярный инструмент.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9334E-6 L -0.16667 -1.1933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9334E-6 L 0.16667 -1.19334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09600" y="1447800"/>
          <a:ext cx="8001000" cy="4751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743200"/>
                <a:gridCol w="2667000"/>
              </a:tblGrid>
              <a:tr h="130175">
                <a:tc>
                  <a:txBody>
                    <a:bodyPr/>
                    <a:lstStyle/>
                    <a:p>
                      <a:endParaRPr lang="ru-RU" dirty="0" smtClean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</a:rPr>
                        <a:t>                            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9600" y="381000"/>
            <a:ext cx="8001000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Найди и соедини стрелками пары слов, </a:t>
            </a:r>
          </a:p>
          <a:p>
            <a:pPr algn="ctr"/>
            <a:r>
              <a:rPr lang="ru-RU" sz="2000" dirty="0" smtClean="0"/>
              <a:t>в которых все буквы одинаковые, но в другом порядке.</a:t>
            </a: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295400" y="1600200"/>
            <a:ext cx="13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СПАНИЕЛЬ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43000" y="3886200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ПЕНСИОНЕРКА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3352800"/>
            <a:ext cx="1592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СВОЕНРАВИЕ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295400" y="2743200"/>
            <a:ext cx="147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ОДОБРЕНИЕ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219200" y="2133600"/>
            <a:ext cx="1561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ПАЛЬТИШКО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447800" y="4495800"/>
            <a:ext cx="1367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ВАТРУШКА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371600" y="5638800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КАВЫЧКА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71600" y="5105400"/>
            <a:ext cx="1316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ЦАРСТВИЕ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477000" y="2895600"/>
            <a:ext cx="1364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АПЕЛЬСИН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324600" y="2286000"/>
            <a:ext cx="1771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ПОКРАСНЕНИЕ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400800" y="5181600"/>
            <a:ext cx="1592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РАВНОВЕСИЕ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400800" y="4038600"/>
            <a:ext cx="1534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ОБОДРЕНИЕ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00800" y="3429000"/>
            <a:ext cx="1572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ПЛАТЬИШКО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477000" y="5791200"/>
            <a:ext cx="1367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ТРАВУШКА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29400" y="4648200"/>
            <a:ext cx="12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ВЫКАЧКА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477000" y="1676400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АВСТРИЕЦ</a:t>
            </a: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3200400" y="1752600"/>
            <a:ext cx="27432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200400" y="2362200"/>
            <a:ext cx="27432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200400" y="2971800"/>
            <a:ext cx="27432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200400" y="3581400"/>
            <a:ext cx="27432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3200400" y="2438400"/>
            <a:ext cx="27432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200400" y="4724400"/>
            <a:ext cx="27432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 flipH="1" flipV="1">
            <a:off x="2819400" y="2209800"/>
            <a:ext cx="3505200" cy="2743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3200400" y="4800600"/>
            <a:ext cx="2743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429000"/>
            <a:ext cx="80772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Book Antiqua" pitchFamily="18" charset="0"/>
                <a:hlinkClick r:id="rId3"/>
              </a:rPr>
              <a:t>http://</a:t>
            </a:r>
            <a:r>
              <a:rPr lang="en-US" b="1" i="1" dirty="0" smtClean="0">
                <a:latin typeface="Book Antiqua" pitchFamily="18" charset="0"/>
                <a:hlinkClick r:id="rId3"/>
              </a:rPr>
              <a:t>www.planetashkol.ru/articles/18051/</a:t>
            </a:r>
            <a:endParaRPr lang="ru-RU" b="1" i="1" dirty="0" smtClean="0">
              <a:latin typeface="Book Antiqua" pitchFamily="18" charset="0"/>
            </a:endParaRPr>
          </a:p>
          <a:p>
            <a:pPr algn="ctr"/>
            <a:endParaRPr lang="ru-RU" b="1" i="1" dirty="0" smtClean="0">
              <a:latin typeface="Book Antiqua" pitchFamily="18" charset="0"/>
            </a:endParaRPr>
          </a:p>
          <a:p>
            <a:pPr algn="ctr"/>
            <a:r>
              <a:rPr lang="en-US" b="1" i="1" dirty="0" smtClean="0">
                <a:latin typeface="Book Antiqua" pitchFamily="18" charset="0"/>
                <a:hlinkClick r:id="rId4"/>
              </a:rPr>
              <a:t>http</a:t>
            </a:r>
            <a:r>
              <a:rPr lang="en-US" b="1" i="1" dirty="0" smtClean="0">
                <a:latin typeface="Book Antiqua" pitchFamily="18" charset="0"/>
                <a:hlinkClick r:id="rId4"/>
              </a:rPr>
              <a:t>://</a:t>
            </a:r>
            <a:r>
              <a:rPr lang="en-US" b="1" i="1" dirty="0" smtClean="0">
                <a:latin typeface="Book Antiqua" pitchFamily="18" charset="0"/>
                <a:hlinkClick r:id="rId4"/>
              </a:rPr>
              <a:t>www.wowwi.orc.ru/cgi-bin/words.cgi</a:t>
            </a:r>
            <a:endParaRPr lang="ru-RU" b="1" i="1" dirty="0" smtClean="0">
              <a:latin typeface="Book Antiqua" pitchFamily="18" charset="0"/>
            </a:endParaRPr>
          </a:p>
          <a:p>
            <a:pPr algn="ctr"/>
            <a:endParaRPr lang="ru-RU" b="1" i="1" dirty="0" smtClean="0">
              <a:latin typeface="Book Antiqua" pitchFamily="18" charset="0"/>
            </a:endParaRPr>
          </a:p>
          <a:p>
            <a:pPr algn="ctr"/>
            <a:r>
              <a:rPr lang="en-US" b="1" i="1" dirty="0" smtClean="0">
                <a:latin typeface="Book Antiqua" pitchFamily="18" charset="0"/>
                <a:hlinkClick r:id="rId5"/>
              </a:rPr>
              <a:t>http</a:t>
            </a:r>
            <a:r>
              <a:rPr lang="en-US" b="1" i="1" dirty="0" smtClean="0">
                <a:latin typeface="Book Antiqua" pitchFamily="18" charset="0"/>
                <a:hlinkClick r:id="rId5"/>
              </a:rPr>
              <a:t>://ru.wikipedia.org/wiki/%</a:t>
            </a:r>
            <a:r>
              <a:rPr lang="en-US" b="1" i="1" dirty="0" smtClean="0">
                <a:latin typeface="Book Antiqua" pitchFamily="18" charset="0"/>
                <a:hlinkClick r:id="rId5"/>
              </a:rPr>
              <a:t>D0%90%D0%BD%D0%B0%D0%B3%D1%80</a:t>
            </a:r>
            <a:endParaRPr lang="ru-RU" b="1" i="1" dirty="0" smtClean="0">
              <a:latin typeface="Book Antiqua" pitchFamily="18" charset="0"/>
              <a:hlinkClick r:id="rId5"/>
            </a:endParaRPr>
          </a:p>
          <a:p>
            <a:pPr algn="ctr"/>
            <a:r>
              <a:rPr lang="en-US" b="1" i="1" dirty="0" smtClean="0">
                <a:latin typeface="Book Antiqua" pitchFamily="18" charset="0"/>
                <a:hlinkClick r:id="rId5"/>
              </a:rPr>
              <a:t>%D0%B0%D0%BC%D0%BC%D0%B0</a:t>
            </a:r>
            <a:endParaRPr lang="ru-RU" b="1" i="1" dirty="0" smtClean="0">
              <a:latin typeface="Book Antiqua" pitchFamily="18" charset="0"/>
            </a:endParaRPr>
          </a:p>
          <a:p>
            <a:pPr algn="ctr"/>
            <a:endParaRPr lang="ru-RU" b="1" i="1" dirty="0" smtClean="0">
              <a:latin typeface="Book Antiqua" pitchFamily="18" charset="0"/>
            </a:endParaRPr>
          </a:p>
          <a:p>
            <a:pPr algn="ctr"/>
            <a:r>
              <a:rPr lang="en-US" b="1" i="1" dirty="0" smtClean="0">
                <a:latin typeface="Book Antiqua" pitchFamily="18" charset="0"/>
                <a:hlinkClick r:id="rId6"/>
              </a:rPr>
              <a:t>http</a:t>
            </a:r>
            <a:r>
              <a:rPr lang="en-US" b="1" i="1" dirty="0" smtClean="0">
                <a:latin typeface="Book Antiqua" pitchFamily="18" charset="0"/>
                <a:hlinkClick r:id="rId6"/>
              </a:rPr>
              <a:t>://</a:t>
            </a:r>
            <a:r>
              <a:rPr lang="en-US" b="1" i="1" dirty="0" smtClean="0">
                <a:latin typeface="Book Antiqua" pitchFamily="18" charset="0"/>
                <a:hlinkClick r:id="rId6"/>
              </a:rPr>
              <a:t>www.smekalka.pp.ru/word_anagram.html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85800"/>
            <a:ext cx="67818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3600" dirty="0" smtClean="0"/>
          </a:p>
          <a:p>
            <a:pPr algn="ctr"/>
            <a:r>
              <a:rPr lang="ru-RU" sz="3600" dirty="0" smtClean="0">
                <a:latin typeface="Century" pitchFamily="18" charset="0"/>
              </a:rPr>
              <a:t>ИСТОЧНИКИ ИНФОРМАЦИИ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3400" y="1752600"/>
            <a:ext cx="81534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это перестановка букв, посредством которой из одного слова можно составить другое.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5562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Способность составлять и распознавать анаграммы отражает уровень развития интеллекта.</a:t>
            </a: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657600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…это пары слов, составленных из одного набора букв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533400"/>
            <a:ext cx="6858000" cy="92333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8900000" scaled="1"/>
                  <a:tileRect/>
                </a:gradFill>
              </a:rPr>
              <a:t>Анаграмма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0" y="495300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</a:rPr>
              <a:t>рад — дар, липа — пила, сон — нос, ров — вор, ласка — скала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838200"/>
            <a:ext cx="60946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Р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838200"/>
            <a:ext cx="63671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4600" y="838200"/>
            <a:ext cx="655949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Д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838200"/>
            <a:ext cx="60946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Р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28800" y="838200"/>
            <a:ext cx="63671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4600" y="838200"/>
            <a:ext cx="655949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Д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038600"/>
            <a:ext cx="678391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Л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10000" y="4038600"/>
            <a:ext cx="69121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038600"/>
            <a:ext cx="67358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4000" y="40386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67600" y="914400"/>
            <a:ext cx="6858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05600" y="914400"/>
            <a:ext cx="665567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О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43600" y="914400"/>
            <a:ext cx="68480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Н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4038600"/>
            <a:ext cx="678391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Л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0" y="4038600"/>
            <a:ext cx="69121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48000" y="4038600"/>
            <a:ext cx="67358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34000" y="40386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67600" y="914400"/>
            <a:ext cx="6858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05600" y="914400"/>
            <a:ext cx="665567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О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43600" y="914400"/>
            <a:ext cx="68480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Н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 0.21092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1092 " pathEditMode="relative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 0.21092 " pathEditMode="relative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7 0.19982 " pathEditMode="relative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82 " pathEditMode="relative" ptsTypes="AA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19982 " pathEditMode="relative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9334E-6 L -0.16667 0.18872 " pathEditMode="relative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9334E-6 L 3.61111E-6 0.18872 " pathEditMode="relative" ptsTypes="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9334E-6 L 0.16667 0.18872 " pathEditMode="relative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9334E-6 L -7.77778E-6 0.18872 " pathEditMode="relative" ptsTypes="AA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1" animBg="1"/>
      <p:bldP spid="10" grpId="1" animBg="1"/>
      <p:bldP spid="21" grpId="1" animBg="1"/>
      <p:bldP spid="22" grpId="1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3200400"/>
            <a:ext cx="6934200" cy="160913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 греческого языка слово 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грамма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 перевести как 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пере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буква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»,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т. к. приставка 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ana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-» — это 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-»,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 слово 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gramma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— 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буква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1600200"/>
            <a:ext cx="6858000" cy="64633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Считается, что анаграммы изобрел греческий грамматик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Ликофрон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живший в III веке до н. э.</a:t>
            </a:r>
            <a:r>
              <a:rPr lang="ru-RU" dirty="0" smtClean="0">
                <a:solidFill>
                  <a:prstClr val="black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352800"/>
            <a:ext cx="822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Х</a:t>
            </a:r>
            <a:r>
              <a:rPr lang="ru-RU" sz="3200" dirty="0" smtClean="0">
                <a:solidFill>
                  <a:srgbClr val="00B050"/>
                </a:solidFill>
              </a:rPr>
              <a:t>а</a:t>
            </a:r>
            <a:r>
              <a:rPr lang="ru-RU" sz="3200" dirty="0" smtClean="0">
                <a:solidFill>
                  <a:srgbClr val="002060"/>
                </a:solidFill>
              </a:rPr>
              <a:t>р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dirty="0" smtClean="0">
                <a:solidFill>
                  <a:srgbClr val="00B0F0"/>
                </a:solidFill>
              </a:rPr>
              <a:t>н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М</a:t>
            </a:r>
            <a:r>
              <a:rPr lang="ru-RU" sz="3200" dirty="0" smtClean="0">
                <a:solidFill>
                  <a:srgbClr val="009900"/>
                </a:solidFill>
              </a:rPr>
              <a:t>а</a:t>
            </a:r>
            <a:r>
              <a:rPr lang="ru-RU" sz="3200" dirty="0" smtClean="0">
                <a:solidFill>
                  <a:srgbClr val="7030A0"/>
                </a:solidFill>
              </a:rPr>
              <a:t>к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dirty="0" smtClean="0">
                <a:solidFill>
                  <a:srgbClr val="0070C0"/>
                </a:solidFill>
              </a:rPr>
              <a:t>н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dirty="0" smtClean="0"/>
              <a:t>и</a:t>
            </a:r>
            <a:r>
              <a:rPr lang="ru-RU" sz="3200" dirty="0" smtClean="0">
                <a:solidFill>
                  <a:srgbClr val="0070C0"/>
                </a:solidFill>
              </a:rPr>
              <a:t>н</a:t>
            </a:r>
            <a:r>
              <a:rPr lang="ru-RU" sz="3200" dirty="0" smtClean="0"/>
              <a:t> - </a:t>
            </a:r>
            <a:r>
              <a:rPr lang="ru-RU" sz="3200" dirty="0" smtClean="0">
                <a:solidFill>
                  <a:srgbClr val="009900"/>
                </a:solidFill>
              </a:rPr>
              <a:t>А</a:t>
            </a:r>
            <a:r>
              <a:rPr lang="ru-RU" sz="3200" dirty="0" smtClean="0">
                <a:solidFill>
                  <a:srgbClr val="0070C0"/>
                </a:solidFill>
              </a:rPr>
              <a:t>н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dirty="0" smtClean="0">
                <a:solidFill>
                  <a:srgbClr val="FF0000"/>
                </a:solidFill>
              </a:rPr>
              <a:t>х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К</a:t>
            </a:r>
            <a:r>
              <a:rPr lang="ru-RU" sz="3200" dirty="0" smtClean="0">
                <a:solidFill>
                  <a:srgbClr val="00B050"/>
                </a:solidFill>
              </a:rPr>
              <a:t>а</a:t>
            </a:r>
            <a:r>
              <a:rPr lang="ru-RU" sz="3200" dirty="0" smtClean="0">
                <a:solidFill>
                  <a:srgbClr val="00B0F0"/>
                </a:solidFill>
              </a:rPr>
              <a:t>н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м</a:t>
            </a:r>
            <a:r>
              <a:rPr lang="ru-RU" sz="3200" dirty="0" smtClean="0"/>
              <a:t>и</a:t>
            </a:r>
            <a:r>
              <a:rPr lang="ru-RU" sz="3200" dirty="0" smtClean="0">
                <a:solidFill>
                  <a:srgbClr val="002060"/>
                </a:solidFill>
              </a:rPr>
              <a:t>р</a:t>
            </a:r>
            <a:r>
              <a:rPr lang="ru-RU" sz="3200" dirty="0" smtClean="0"/>
              <a:t>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609600"/>
            <a:ext cx="8153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Некоторые известные люди придумывали себе псевдонимы,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составляя анаграммы из своих имен.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2438400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Например: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822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Р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200" dirty="0" smtClean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009900"/>
                </a:solidFill>
              </a:rPr>
              <a:t>а</a:t>
            </a:r>
            <a:r>
              <a:rPr lang="ru-RU" sz="3200" dirty="0" smtClean="0"/>
              <a:t>р</a:t>
            </a:r>
            <a:r>
              <a:rPr lang="ru-RU" sz="3200" dirty="0" smtClean="0">
                <a:solidFill>
                  <a:srgbClr val="7030A0"/>
                </a:solidFill>
              </a:rPr>
              <a:t>к</a:t>
            </a:r>
            <a:r>
              <a:rPr lang="ru-RU" sz="3200" dirty="0" smtClean="0"/>
              <a:t> - </a:t>
            </a:r>
            <a:r>
              <a:rPr lang="ru-RU" sz="3200" dirty="0" err="1" smtClean="0">
                <a:solidFill>
                  <a:srgbClr val="7030A0"/>
                </a:solidFill>
              </a:rPr>
              <a:t>К</a:t>
            </a:r>
            <a:r>
              <a:rPr lang="ru-RU" sz="3200" dirty="0" err="1" smtClean="0">
                <a:solidFill>
                  <a:srgbClr val="0070C0"/>
                </a:solidFill>
              </a:rPr>
              <a:t>р</a:t>
            </a:r>
            <a:r>
              <a:rPr lang="ru-RU" sz="3200" dirty="0" err="1" smtClean="0">
                <a:solidFill>
                  <a:srgbClr val="009900"/>
                </a:solidFill>
              </a:rPr>
              <a:t>а</a:t>
            </a:r>
            <a:r>
              <a:rPr lang="ru-RU" sz="3200" dirty="0" err="1" smtClean="0">
                <a:solidFill>
                  <a:srgbClr val="FF0000"/>
                </a:solidFill>
              </a:rPr>
              <a:t>м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200" dirty="0" err="1" smtClean="0"/>
              <a:t>р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3200400"/>
            <a:ext cx="57419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3200400"/>
            <a:ext cx="63671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3200400"/>
            <a:ext cx="63511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К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3200400"/>
            <a:ext cx="63671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0" y="3200400"/>
            <a:ext cx="65434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Л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3200400"/>
            <a:ext cx="57419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6600" y="32004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2400" y="3200400"/>
            <a:ext cx="63511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К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200" y="32004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34000" y="3200400"/>
            <a:ext cx="65434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Л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0" y="2590800"/>
            <a:ext cx="6858000" cy="2215991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ru-RU" sz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птица в небе вьется.</a:t>
            </a:r>
            <a:r>
              <a:rPr lang="ru-RU" sz="3600" dirty="0" smtClean="0">
                <a:solidFill>
                  <a:prstClr val="black"/>
                </a:solidFill>
              </a:rPr>
              <a:t/>
            </a:r>
            <a:br>
              <a:rPr lang="ru-RU" sz="3600" dirty="0" smtClean="0">
                <a:solidFill>
                  <a:prstClr val="black"/>
                </a:solidFill>
              </a:rPr>
            </a:br>
            <a:r>
              <a:rPr lang="ru-RU" sz="2400" i="1" dirty="0" smtClean="0">
                <a:solidFill>
                  <a:prstClr val="black"/>
                </a:solidFill>
              </a:rPr>
              <a:t>А буквы поменяй местами</a:t>
            </a:r>
            <a:r>
              <a:rPr lang="ru-RU" sz="3600" dirty="0" smtClean="0">
                <a:solidFill>
                  <a:prstClr val="black"/>
                </a:solidFill>
              </a:rPr>
              <a:t>,</a:t>
            </a:r>
            <a:br>
              <a:rPr lang="ru-RU" sz="3600" dirty="0" smtClean="0">
                <a:solidFill>
                  <a:prstClr val="black"/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 зёрен к земле гнется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9334E-6 L -0.14167 0.18872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9334E-6 L 0.00833 0.18872 " pathEditMode="relative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6 0.18872 " pathEditMode="relative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9334E-6 L 0.00833 0.18872 " pathEditMode="relative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9334E-6 L 0.3 0.18872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5600" y="4114800"/>
            <a:ext cx="660758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Н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4114800"/>
            <a:ext cx="615874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62600" y="4114800"/>
            <a:ext cx="57419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4114800"/>
            <a:ext cx="63671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О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4114800"/>
            <a:ext cx="57419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95600" y="4114800"/>
            <a:ext cx="66075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Н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81400" y="4114800"/>
            <a:ext cx="615874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62600" y="4114800"/>
            <a:ext cx="57419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4114800"/>
            <a:ext cx="63671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О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67200" y="4114800"/>
            <a:ext cx="57419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9200" y="2286000"/>
            <a:ext cx="6858000" cy="3354765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 разыскивают все,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дефект есть в колесе.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Шоферу каждому в дороге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 я пользу принести.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i="1" dirty="0" smtClean="0"/>
              <a:t>Но поменяй местами слоги -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буду я в лесу расти.</a:t>
            </a:r>
            <a:endParaRPr lang="ru-RU" sz="28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rgbClr val="003300"/>
                </a:solidFill>
              </a:rPr>
              <a:t> </a:t>
            </a:r>
            <a:endParaRPr lang="ru-RU" sz="1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8363E-6 L 5.55112E-17 -0.26642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9334E-6 L -0.15 0.16652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9334E-6 L -0.15001 0.16652 " pathEditMode="relative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19334E-6 L -0.15001 0.16652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9334E-6 L 0.20833 0.16652 " pathEditMode="relative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9334E-6 L 0.20833 0.16652 " pathEditMode="relative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886200"/>
            <a:ext cx="654346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Л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886200"/>
            <a:ext cx="615874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886200"/>
            <a:ext cx="65114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П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886200"/>
            <a:ext cx="6096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/>
              <a:t>Т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886200"/>
            <a:ext cx="636713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О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886200"/>
            <a:ext cx="598241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Ь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3886200"/>
            <a:ext cx="65434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Л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886200"/>
            <a:ext cx="615874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3886200"/>
            <a:ext cx="65114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П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3886200"/>
            <a:ext cx="609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/>
              <a:t>Т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886200"/>
            <a:ext cx="636713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О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3886200"/>
            <a:ext cx="598241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Ь</a:t>
            </a:r>
            <a:endParaRPr lang="ru-RU" sz="5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3000" y="2362200"/>
            <a:ext cx="6858000" cy="2646878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прежде обувью служил,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Крестьянин мною дорожил.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i="1" dirty="0" smtClean="0"/>
              <a:t>Но если буквы переставишь,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 одеждой быть заставишь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5.69843E-6 L 5.55112E-17 -0.24421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9334E-6 L -0.15 0.19982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9334E-6 L 5.55556E-7 0.19982 " pathEditMode="relative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9334E-6 L 0.15 0.19982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9334E-6 L -0.15 0.19982 " pathEditMode="relative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9334E-6 L 3.33333E-6 0.19982 " pathEditMode="relative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9334E-6 L 0.15 0.19982 " pathEditMode="relative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0800" y="4648200"/>
            <a:ext cx="63511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К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4648200"/>
            <a:ext cx="615874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4648200"/>
            <a:ext cx="577402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Р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648200"/>
            <a:ext cx="582211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Е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0" y="4648200"/>
            <a:ext cx="595035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Т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4648200"/>
            <a:ext cx="615874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1981200"/>
            <a:ext cx="6858000" cy="3693319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800" dirty="0" smtClean="0"/>
          </a:p>
          <a:p>
            <a:pPr algn="ctr"/>
            <a:r>
              <a:rPr lang="ru-RU" sz="2800" dirty="0" smtClean="0"/>
              <a:t>Случайно, может быть, катались</a:t>
            </a:r>
            <a:br>
              <a:rPr lang="ru-RU" sz="2800" dirty="0" smtClean="0"/>
            </a:br>
            <a:r>
              <a:rPr lang="ru-RU" sz="2800" dirty="0" smtClean="0"/>
              <a:t>Когда-нибудь во мне и вы.</a:t>
            </a:r>
            <a:br>
              <a:rPr lang="ru-RU" sz="2800" dirty="0" smtClean="0"/>
            </a:br>
            <a:r>
              <a:rPr lang="ru-RU" sz="2800" dirty="0" smtClean="0"/>
              <a:t>Мои колеса быстро мчались</a:t>
            </a:r>
            <a:br>
              <a:rPr lang="ru-RU" sz="2800" dirty="0" smtClean="0"/>
            </a:br>
            <a:r>
              <a:rPr lang="ru-RU" sz="2800" dirty="0" smtClean="0"/>
              <a:t>По улицам былой Москвы...</a:t>
            </a:r>
            <a:br>
              <a:rPr lang="ru-RU" sz="2800" dirty="0" smtClean="0"/>
            </a:br>
            <a:r>
              <a:rPr lang="ru-RU" sz="2000" i="1" dirty="0" smtClean="0"/>
              <a:t>Но если бы двум буквам место</a:t>
            </a:r>
            <a:br>
              <a:rPr lang="ru-RU" sz="2000" i="1" dirty="0" smtClean="0"/>
            </a:br>
            <a:r>
              <a:rPr lang="ru-RU" sz="2000" i="1" dirty="0" smtClean="0"/>
              <a:t>Переменили вы во мне,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То я бы полетела с треском</a:t>
            </a:r>
            <a:br>
              <a:rPr lang="ru-RU" sz="2800" dirty="0" smtClean="0"/>
            </a:br>
            <a:r>
              <a:rPr lang="ru-RU" sz="2800" dirty="0" smtClean="0"/>
              <a:t>В ночной небесной тишине!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6.07771E-6 L 5.55112E-17 -0.23313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9334E-6 L 0.15 -1.1933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 0 " pathEditMode="relative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269</Words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Лена</cp:lastModifiedBy>
  <cp:revision>23</cp:revision>
  <dcterms:modified xsi:type="dcterms:W3CDTF">2010-02-14T16:52:27Z</dcterms:modified>
</cp:coreProperties>
</file>