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Подчеркнуть буквы, которые обозначают твердые согласные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285992"/>
            <a:ext cx="6400800" cy="2643206"/>
          </a:xfrm>
        </p:spPr>
        <p:txBody>
          <a:bodyPr>
            <a:normAutofit fontScale="92500"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в.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1 предложении</a:t>
            </a:r>
          </a:p>
          <a:p>
            <a:endParaRPr lang="ru-RU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в.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 2 предложении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Написать по три слова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в.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с сочетаниями </a:t>
            </a:r>
            <a:r>
              <a:rPr lang="ru-RU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жи-ши</a:t>
            </a:r>
            <a:endParaRPr lang="ru-RU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в.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с сочетаниями </a:t>
            </a:r>
            <a:r>
              <a:rPr lang="ru-RU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ча-ща</a:t>
            </a:r>
            <a:endParaRPr lang="ru-RU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Составить транскрипцию слова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в.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ягода</a:t>
            </a:r>
          </a:p>
          <a:p>
            <a:pPr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сорока</a:t>
            </a:r>
          </a:p>
          <a:p>
            <a:pPr>
              <a:buNone/>
            </a:pPr>
            <a:endParaRPr lang="ru-RU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в.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юбка </a:t>
            </a:r>
          </a:p>
          <a:p>
            <a:pPr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корова</a:t>
            </a:r>
            <a:endParaRPr lang="ru-RU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Раздели слова на слоги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в.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–учитель, угольки, скамейка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в.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огоньки, одуванчик, уголь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Раздели слова для переноса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в.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ямка</a:t>
            </a:r>
            <a:r>
              <a:rPr lang="ru-RU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скамейка</a:t>
            </a:r>
          </a:p>
          <a:p>
            <a:pPr>
              <a:buNone/>
            </a:pPr>
            <a:endParaRPr lang="ru-RU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в.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орехи,  больные</a:t>
            </a:r>
          </a:p>
          <a:p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105</Words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1. Подчеркнуть буквы, которые обозначают твердые согласные </vt:lpstr>
      <vt:lpstr>2. Написать по три слова </vt:lpstr>
      <vt:lpstr>3. Составить транскрипцию слова </vt:lpstr>
      <vt:lpstr>4. Раздели слова на слоги </vt:lpstr>
      <vt:lpstr>5. Раздели слова для переноса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Подчеркнуть буквы, которые обозначают твердые согласные </dc:title>
  <dc:creator>Apec</dc:creator>
  <cp:lastModifiedBy>школа</cp:lastModifiedBy>
  <cp:revision>3</cp:revision>
  <dcterms:created xsi:type="dcterms:W3CDTF">2014-09-28T12:38:41Z</dcterms:created>
  <dcterms:modified xsi:type="dcterms:W3CDTF">2014-09-29T05:46:13Z</dcterms:modified>
</cp:coreProperties>
</file>