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82" r:id="rId2"/>
    <p:sldId id="266" r:id="rId3"/>
    <p:sldId id="267" r:id="rId4"/>
    <p:sldId id="273" r:id="rId5"/>
    <p:sldId id="287" r:id="rId6"/>
    <p:sldId id="286" r:id="rId7"/>
    <p:sldId id="269" r:id="rId8"/>
    <p:sldId id="271" r:id="rId9"/>
    <p:sldId id="272" r:id="rId10"/>
    <p:sldId id="257" r:id="rId11"/>
    <p:sldId id="258" r:id="rId12"/>
    <p:sldId id="288" r:id="rId13"/>
    <p:sldId id="289" r:id="rId14"/>
    <p:sldId id="276" r:id="rId15"/>
    <p:sldId id="277" r:id="rId16"/>
    <p:sldId id="279" r:id="rId17"/>
    <p:sldId id="260" r:id="rId18"/>
    <p:sldId id="261" r:id="rId19"/>
    <p:sldId id="290" r:id="rId20"/>
    <p:sldId id="262" r:id="rId21"/>
    <p:sldId id="291" r:id="rId22"/>
    <p:sldId id="280" r:id="rId23"/>
    <p:sldId id="292" r:id="rId24"/>
    <p:sldId id="281" r:id="rId25"/>
    <p:sldId id="26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FFFF"/>
  </p:clrMru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3B9EE-D085-4CFF-8749-3101832C70AD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8F983-1FCF-4E81-A213-496AA8F39A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0B044B-2553-4996-9718-CEE073A43E7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069848"/>
            <a:ext cx="7470648" cy="1470025"/>
          </a:xfrm>
        </p:spPr>
        <p:txBody>
          <a:bodyPr>
            <a:noAutofit/>
          </a:bodyPr>
          <a:lstStyle>
            <a:lvl1pPr algn="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2743200" y="384048"/>
            <a:ext cx="5943600" cy="612648"/>
          </a:xfrm>
        </p:spPr>
        <p:txBody>
          <a:bodyPr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21"/>
          <p:cNvGrpSpPr/>
          <p:nvPr/>
        </p:nvGrpSpPr>
        <p:grpSpPr bwMode="grayWhite">
          <a:xfrm rot="19693411">
            <a:off x="3335008" y="1909248"/>
            <a:ext cx="6021229" cy="4829684"/>
            <a:chOff x="1761807" y="615248"/>
            <a:chExt cx="6021229" cy="4829684"/>
          </a:xfrm>
        </p:grpSpPr>
        <p:grpSp>
          <p:nvGrpSpPr>
            <p:cNvPr id="8" name="Group 42"/>
            <p:cNvGrpSpPr/>
            <p:nvPr userDrawn="1"/>
          </p:nvGrpSpPr>
          <p:grpSpPr bwMode="grayWhite">
            <a:xfrm>
              <a:off x="1761807" y="1695712"/>
              <a:ext cx="6021229" cy="3068566"/>
              <a:chOff x="1522575" y="779540"/>
              <a:chExt cx="6021229" cy="3068566"/>
            </a:xfrm>
          </p:grpSpPr>
          <p:sp>
            <p:nvSpPr>
              <p:cNvPr id="22" name="Freeform 21"/>
              <p:cNvSpPr/>
              <p:nvPr userDrawn="1"/>
            </p:nvSpPr>
            <p:spPr bwMode="grayWhite">
              <a:xfrm>
                <a:off x="1531435" y="783084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9100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 userDrawn="1"/>
            </p:nvSpPr>
            <p:spPr bwMode="grayWhite">
              <a:xfrm>
                <a:off x="1522575" y="779540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25400">
                <a:gradFill flip="none" rotWithShape="1">
                  <a:gsLst>
                    <a:gs pos="84000">
                      <a:srgbClr val="F8F8F8">
                        <a:alpha val="0"/>
                      </a:srgbClr>
                    </a:gs>
                    <a:gs pos="41000">
                      <a:srgbClr val="F8F8F8">
                        <a:alpha val="44000"/>
                      </a:srgbClr>
                    </a:gs>
                    <a:gs pos="88000">
                      <a:srgbClr val="F8F8F8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Connector 8"/>
            <p:cNvCxnSpPr/>
            <p:nvPr userDrawn="1"/>
          </p:nvCxnSpPr>
          <p:spPr bwMode="grayWhite">
            <a:xfrm rot="18120000" flipH="1">
              <a:off x="2718288" y="2106345"/>
              <a:ext cx="3999708" cy="2492654"/>
            </a:xfrm>
            <a:prstGeom prst="line">
              <a:avLst/>
            </a:prstGeom>
            <a:ln w="50800">
              <a:gradFill flip="none" rotWithShape="1">
                <a:gsLst>
                  <a:gs pos="10000">
                    <a:srgbClr val="FFFFFF">
                      <a:alpha val="0"/>
                    </a:srgbClr>
                  </a:gs>
                  <a:gs pos="50000">
                    <a:srgbClr val="F8F8F8">
                      <a:alpha val="60000"/>
                    </a:srgbClr>
                  </a:gs>
                  <a:gs pos="90000">
                    <a:srgbClr val="DDDDDD">
                      <a:alpha val="0"/>
                    </a:srgbClr>
                  </a:gs>
                </a:gsLst>
                <a:lin ang="2700000" scaled="1"/>
                <a:tileRect/>
              </a:gradFill>
              <a:miter lim="800000"/>
            </a:ln>
            <a:effectLst>
              <a:glow rad="63500">
                <a:srgbClr val="FFFFFF">
                  <a:alpha val="3922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38"/>
            <p:cNvGrpSpPr/>
            <p:nvPr userDrawn="1"/>
          </p:nvGrpSpPr>
          <p:grpSpPr bwMode="grayWhite">
            <a:xfrm>
              <a:off x="3730877" y="1536192"/>
              <a:ext cx="2721357" cy="3879656"/>
              <a:chOff x="3730877" y="1536192"/>
              <a:chExt cx="2721357" cy="3879656"/>
            </a:xfrm>
          </p:grpSpPr>
          <p:sp>
            <p:nvSpPr>
              <p:cNvPr id="20" name="Freeform 19"/>
              <p:cNvSpPr/>
              <p:nvPr userDrawn="1"/>
            </p:nvSpPr>
            <p:spPr bwMode="grayWhite">
              <a:xfrm>
                <a:off x="4388453" y="1629422"/>
                <a:ext cx="2059093" cy="340542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  <a:gd name="connsiteX2" fmla="*/ 0 w 2374787"/>
                  <a:gd name="connsiteY2" fmla="*/ 0 h 3196607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7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7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2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20"/>
              <p:cNvSpPr/>
              <p:nvPr userDrawn="1"/>
            </p:nvSpPr>
            <p:spPr bwMode="grayWhite">
              <a:xfrm>
                <a:off x="3730877" y="1536192"/>
                <a:ext cx="2721357" cy="3879656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  <a:gd name="connsiteX3" fmla="*/ 1 w 3138588"/>
                  <a:gd name="connsiteY3" fmla="*/ 0 h 3682514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  <a:lnTo>
                      <a:pt x="1" y="0"/>
                    </a:lnTo>
                    <a:close/>
                  </a:path>
                  <a:path w="3138588" h="3682514" fill="none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39"/>
            <p:cNvGrpSpPr/>
            <p:nvPr userDrawn="1"/>
          </p:nvGrpSpPr>
          <p:grpSpPr bwMode="grayWhite">
            <a:xfrm>
              <a:off x="2756586" y="1619763"/>
              <a:ext cx="2892850" cy="3379627"/>
              <a:chOff x="2756587" y="1619763"/>
              <a:chExt cx="2892850" cy="3379627"/>
            </a:xfrm>
          </p:grpSpPr>
          <p:sp>
            <p:nvSpPr>
              <p:cNvPr id="18" name="Freeform 17"/>
              <p:cNvSpPr/>
              <p:nvPr userDrawn="1"/>
            </p:nvSpPr>
            <p:spPr bwMode="grayWhite">
              <a:xfrm flipH="1">
                <a:off x="2774785" y="1709909"/>
                <a:ext cx="2188853" cy="293368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  <a:gd name="connsiteX2" fmla="*/ 0 w 2374789"/>
                  <a:gd name="connsiteY2" fmla="*/ 0 h 3196608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9" h="3196608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9" h="3196608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18"/>
              <p:cNvSpPr/>
              <p:nvPr userDrawn="1"/>
            </p:nvSpPr>
            <p:spPr bwMode="grayWhite">
              <a:xfrm flipH="1">
                <a:off x="2756587" y="1619763"/>
                <a:ext cx="2892850" cy="337962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8575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3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37"/>
            <p:cNvGrpSpPr/>
            <p:nvPr userDrawn="1"/>
          </p:nvGrpSpPr>
          <p:grpSpPr bwMode="grayWhite">
            <a:xfrm>
              <a:off x="3126248" y="615248"/>
              <a:ext cx="3325881" cy="2834631"/>
              <a:chOff x="3126249" y="615248"/>
              <a:chExt cx="3325881" cy="2834631"/>
            </a:xfrm>
          </p:grpSpPr>
          <p:sp>
            <p:nvSpPr>
              <p:cNvPr id="16" name="Freeform 15"/>
              <p:cNvSpPr/>
              <p:nvPr userDrawn="1"/>
            </p:nvSpPr>
            <p:spPr bwMode="grayWhite">
              <a:xfrm rot="13693869" flipH="1">
                <a:off x="3845802" y="929727"/>
                <a:ext cx="2144802" cy="2887031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  <a:gd name="connsiteX2" fmla="*/ 0 w 2374788"/>
                  <a:gd name="connsiteY2" fmla="*/ 0 h 3196606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6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6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65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Freeform 16"/>
              <p:cNvSpPr/>
              <p:nvPr userDrawn="1"/>
            </p:nvSpPr>
            <p:spPr bwMode="grayWhite">
              <a:xfrm rot="13693869" flipH="1">
                <a:off x="3371874" y="369623"/>
                <a:ext cx="2834631" cy="3325881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6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36"/>
            <p:cNvGrpSpPr/>
            <p:nvPr userDrawn="1"/>
          </p:nvGrpSpPr>
          <p:grpSpPr bwMode="grayWhite">
            <a:xfrm>
              <a:off x="2490231" y="1369960"/>
              <a:ext cx="4781177" cy="4074972"/>
              <a:chOff x="2490231" y="1369960"/>
              <a:chExt cx="4781177" cy="4074972"/>
            </a:xfrm>
          </p:grpSpPr>
          <p:sp>
            <p:nvSpPr>
              <p:cNvPr id="14" name="Freeform 13"/>
              <p:cNvSpPr/>
              <p:nvPr userDrawn="1"/>
            </p:nvSpPr>
            <p:spPr bwMode="grayWhite">
              <a:xfrm rot="13693869" flipH="1">
                <a:off x="3524638" y="1822044"/>
                <a:ext cx="3083296" cy="4150302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  <a:gd name="connsiteX2" fmla="*/ 0 w 2374788"/>
                  <a:gd name="connsiteY2" fmla="*/ 0 h 3196607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14"/>
              <p:cNvSpPr/>
              <p:nvPr userDrawn="1"/>
            </p:nvSpPr>
            <p:spPr bwMode="grayWhite">
              <a:xfrm rot="13693869" flipH="1">
                <a:off x="2843334" y="1016857"/>
                <a:ext cx="4074972" cy="478117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3175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3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4" name="Picture 230" descr="st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4648200" y="4419600"/>
            <a:ext cx="895350" cy="9144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7068312" y="356616"/>
            <a:ext cx="16184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56616"/>
            <a:ext cx="6400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4983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32" y="2286000"/>
            <a:ext cx="7772400" cy="1362075"/>
          </a:xfrm>
        </p:spPr>
        <p:txBody>
          <a:bodyPr anchor="t">
            <a:noAutofit/>
          </a:bodyPr>
          <a:lstStyle>
            <a:lvl1pPr algn="ctr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353312"/>
            <a:ext cx="7772400" cy="905256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21"/>
          <p:cNvGrpSpPr/>
          <p:nvPr/>
        </p:nvGrpSpPr>
        <p:grpSpPr bwMode="grayWhite">
          <a:xfrm rot="19693411">
            <a:off x="3335008" y="1909248"/>
            <a:ext cx="6021229" cy="4829684"/>
            <a:chOff x="1761807" y="615248"/>
            <a:chExt cx="6021229" cy="4829684"/>
          </a:xfrm>
        </p:grpSpPr>
        <p:grpSp>
          <p:nvGrpSpPr>
            <p:cNvPr id="8" name="Group 42"/>
            <p:cNvGrpSpPr/>
            <p:nvPr userDrawn="1"/>
          </p:nvGrpSpPr>
          <p:grpSpPr bwMode="grayWhite">
            <a:xfrm>
              <a:off x="1761807" y="1695712"/>
              <a:ext cx="6021229" cy="3068566"/>
              <a:chOff x="1522575" y="779540"/>
              <a:chExt cx="6021229" cy="3068566"/>
            </a:xfrm>
          </p:grpSpPr>
          <p:sp>
            <p:nvSpPr>
              <p:cNvPr id="22" name="Freeform 21"/>
              <p:cNvSpPr/>
              <p:nvPr userDrawn="1"/>
            </p:nvSpPr>
            <p:spPr bwMode="grayWhite">
              <a:xfrm>
                <a:off x="1531435" y="783084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9100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 userDrawn="1"/>
            </p:nvSpPr>
            <p:spPr bwMode="grayWhite">
              <a:xfrm>
                <a:off x="1522575" y="779540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25400">
                <a:gradFill flip="none" rotWithShape="1">
                  <a:gsLst>
                    <a:gs pos="84000">
                      <a:srgbClr val="F8F8F8">
                        <a:alpha val="0"/>
                      </a:srgbClr>
                    </a:gs>
                    <a:gs pos="41000">
                      <a:srgbClr val="F8F8F8">
                        <a:alpha val="44000"/>
                      </a:srgbClr>
                    </a:gs>
                    <a:gs pos="88000">
                      <a:srgbClr val="F8F8F8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Connector 8"/>
            <p:cNvCxnSpPr/>
            <p:nvPr userDrawn="1"/>
          </p:nvCxnSpPr>
          <p:spPr bwMode="grayWhite">
            <a:xfrm rot="18120000" flipH="1">
              <a:off x="2718288" y="2106345"/>
              <a:ext cx="3999708" cy="2492654"/>
            </a:xfrm>
            <a:prstGeom prst="line">
              <a:avLst/>
            </a:prstGeom>
            <a:ln w="50800">
              <a:gradFill flip="none" rotWithShape="1">
                <a:gsLst>
                  <a:gs pos="10000">
                    <a:srgbClr val="FFFFFF">
                      <a:alpha val="0"/>
                    </a:srgbClr>
                  </a:gs>
                  <a:gs pos="50000">
                    <a:srgbClr val="F8F8F8">
                      <a:alpha val="60000"/>
                    </a:srgbClr>
                  </a:gs>
                  <a:gs pos="90000">
                    <a:srgbClr val="DDDDDD">
                      <a:alpha val="0"/>
                    </a:srgbClr>
                  </a:gs>
                </a:gsLst>
                <a:lin ang="2700000" scaled="1"/>
                <a:tileRect/>
              </a:gradFill>
              <a:miter lim="800000"/>
            </a:ln>
            <a:effectLst>
              <a:glow rad="63500">
                <a:srgbClr val="FFFFFF">
                  <a:alpha val="3922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38"/>
            <p:cNvGrpSpPr/>
            <p:nvPr userDrawn="1"/>
          </p:nvGrpSpPr>
          <p:grpSpPr bwMode="grayWhite">
            <a:xfrm>
              <a:off x="3730877" y="1536192"/>
              <a:ext cx="2721357" cy="3879656"/>
              <a:chOff x="3730877" y="1536192"/>
              <a:chExt cx="2721357" cy="3879656"/>
            </a:xfrm>
          </p:grpSpPr>
          <p:sp>
            <p:nvSpPr>
              <p:cNvPr id="20" name="Freeform 19"/>
              <p:cNvSpPr/>
              <p:nvPr userDrawn="1"/>
            </p:nvSpPr>
            <p:spPr bwMode="grayWhite">
              <a:xfrm>
                <a:off x="4388453" y="1629422"/>
                <a:ext cx="2059093" cy="340542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  <a:gd name="connsiteX2" fmla="*/ 0 w 2374787"/>
                  <a:gd name="connsiteY2" fmla="*/ 0 h 3196607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7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7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2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20"/>
              <p:cNvSpPr/>
              <p:nvPr userDrawn="1"/>
            </p:nvSpPr>
            <p:spPr bwMode="grayWhite">
              <a:xfrm>
                <a:off x="3730877" y="1536192"/>
                <a:ext cx="2721357" cy="3879656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  <a:gd name="connsiteX3" fmla="*/ 1 w 3138588"/>
                  <a:gd name="connsiteY3" fmla="*/ 0 h 3682514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  <a:lnTo>
                      <a:pt x="1" y="0"/>
                    </a:lnTo>
                    <a:close/>
                  </a:path>
                  <a:path w="3138588" h="3682514" fill="none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39"/>
            <p:cNvGrpSpPr/>
            <p:nvPr userDrawn="1"/>
          </p:nvGrpSpPr>
          <p:grpSpPr bwMode="grayWhite">
            <a:xfrm>
              <a:off x="2756586" y="1619763"/>
              <a:ext cx="2892850" cy="3379627"/>
              <a:chOff x="2756587" y="1619763"/>
              <a:chExt cx="2892850" cy="3379627"/>
            </a:xfrm>
          </p:grpSpPr>
          <p:sp>
            <p:nvSpPr>
              <p:cNvPr id="18" name="Freeform 17"/>
              <p:cNvSpPr/>
              <p:nvPr userDrawn="1"/>
            </p:nvSpPr>
            <p:spPr bwMode="grayWhite">
              <a:xfrm flipH="1">
                <a:off x="2774785" y="1709909"/>
                <a:ext cx="2188853" cy="293368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  <a:gd name="connsiteX2" fmla="*/ 0 w 2374789"/>
                  <a:gd name="connsiteY2" fmla="*/ 0 h 3196608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9" h="3196608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9" h="3196608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18"/>
              <p:cNvSpPr/>
              <p:nvPr userDrawn="1"/>
            </p:nvSpPr>
            <p:spPr bwMode="grayWhite">
              <a:xfrm flipH="1">
                <a:off x="2756587" y="1619763"/>
                <a:ext cx="2892850" cy="337962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8575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3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37"/>
            <p:cNvGrpSpPr/>
            <p:nvPr userDrawn="1"/>
          </p:nvGrpSpPr>
          <p:grpSpPr bwMode="grayWhite">
            <a:xfrm>
              <a:off x="3126248" y="615248"/>
              <a:ext cx="3325881" cy="2834631"/>
              <a:chOff x="3126249" y="615248"/>
              <a:chExt cx="3325881" cy="2834631"/>
            </a:xfrm>
          </p:grpSpPr>
          <p:sp>
            <p:nvSpPr>
              <p:cNvPr id="16" name="Freeform 15"/>
              <p:cNvSpPr/>
              <p:nvPr userDrawn="1"/>
            </p:nvSpPr>
            <p:spPr bwMode="grayWhite">
              <a:xfrm rot="13693869" flipH="1">
                <a:off x="3845802" y="929727"/>
                <a:ext cx="2144802" cy="2887031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  <a:gd name="connsiteX2" fmla="*/ 0 w 2374788"/>
                  <a:gd name="connsiteY2" fmla="*/ 0 h 3196606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6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6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65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Freeform 16"/>
              <p:cNvSpPr/>
              <p:nvPr userDrawn="1"/>
            </p:nvSpPr>
            <p:spPr bwMode="grayWhite">
              <a:xfrm rot="13693869" flipH="1">
                <a:off x="3371874" y="369623"/>
                <a:ext cx="2834631" cy="3325881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6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36"/>
            <p:cNvGrpSpPr/>
            <p:nvPr userDrawn="1"/>
          </p:nvGrpSpPr>
          <p:grpSpPr bwMode="grayWhite">
            <a:xfrm>
              <a:off x="2490231" y="1369960"/>
              <a:ext cx="4781177" cy="4074972"/>
              <a:chOff x="2490231" y="1369960"/>
              <a:chExt cx="4781177" cy="4074972"/>
            </a:xfrm>
          </p:grpSpPr>
          <p:sp>
            <p:nvSpPr>
              <p:cNvPr id="14" name="Freeform 13"/>
              <p:cNvSpPr/>
              <p:nvPr userDrawn="1"/>
            </p:nvSpPr>
            <p:spPr bwMode="grayWhite">
              <a:xfrm rot="13693869" flipH="1">
                <a:off x="3524638" y="1822044"/>
                <a:ext cx="3083296" cy="4150302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  <a:gd name="connsiteX2" fmla="*/ 0 w 2374788"/>
                  <a:gd name="connsiteY2" fmla="*/ 0 h 3196607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14"/>
              <p:cNvSpPr/>
              <p:nvPr userDrawn="1"/>
            </p:nvSpPr>
            <p:spPr bwMode="grayWhite">
              <a:xfrm rot="13693869" flipH="1">
                <a:off x="2843334" y="1016857"/>
                <a:ext cx="4074972" cy="478117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3175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3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4" name="Picture 230" descr="st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4648200" y="4419600"/>
            <a:ext cx="895350" cy="9144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632" y="1289304"/>
            <a:ext cx="4038600" cy="4672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728" y="1289304"/>
            <a:ext cx="4038600" cy="4672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353312"/>
            <a:ext cx="4041648" cy="639762"/>
          </a:xfrm>
          <a:solidFill>
            <a:srgbClr val="FFFFFF">
              <a:alpha val="25098"/>
            </a:srgbClr>
          </a:solidFill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93976"/>
            <a:ext cx="4040188" cy="40325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5025" y="1353312"/>
            <a:ext cx="4041648" cy="639762"/>
          </a:xfrm>
          <a:solidFill>
            <a:srgbClr val="FFFFFF">
              <a:alpha val="25098"/>
            </a:srgbClr>
          </a:solidFill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93976"/>
            <a:ext cx="4041775" cy="40325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152" y="0"/>
            <a:ext cx="7470648" cy="987552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016" y="1371600"/>
            <a:ext cx="4672584" cy="48554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6025896" y="1371600"/>
            <a:ext cx="2633472" cy="4873752"/>
          </a:xfrm>
          <a:gradFill>
            <a:gsLst>
              <a:gs pos="0">
                <a:schemeClr val="bg1">
                  <a:lumMod val="95000"/>
                  <a:alpha val="34000"/>
                </a:schemeClr>
              </a:gs>
              <a:gs pos="60000">
                <a:schemeClr val="tx2">
                  <a:lumMod val="20000"/>
                  <a:lumOff val="80000"/>
                  <a:alpha val="0"/>
                </a:schemeClr>
              </a:gs>
            </a:gsLst>
            <a:lin ang="5400000" scaled="1"/>
          </a:gra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02920" y="4855464"/>
            <a:ext cx="3218688" cy="777240"/>
          </a:xfrm>
          <a:solidFill>
            <a:schemeClr val="bg2">
              <a:lumMod val="50000"/>
            </a:schemeClr>
          </a:solidFill>
        </p:spPr>
        <p:txBody>
          <a:bodyPr anchor="ctr"/>
          <a:lstStyle>
            <a:lvl1pPr algn="ctr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3867912" y="1216152"/>
            <a:ext cx="4626864" cy="4398264"/>
          </a:xfrm>
          <a:solidFill>
            <a:srgbClr val="EAEAEA"/>
          </a:solidFill>
          <a:effectLst>
            <a:outerShdw blurRad="254000" dist="101600" dir="27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" y="1216152"/>
            <a:ext cx="3218688" cy="3575304"/>
          </a:xfrm>
        </p:spPr>
        <p:txBody>
          <a:bodyPr anchor="b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White">
          <a:xfrm>
            <a:off x="0" y="0"/>
            <a:ext cx="9144000" cy="6858000"/>
          </a:xfrm>
          <a:prstGeom prst="rect">
            <a:avLst/>
          </a:prstGeom>
          <a:gradFill>
            <a:gsLst>
              <a:gs pos="6000">
                <a:schemeClr val="bg2">
                  <a:lumMod val="50000"/>
                  <a:alpha val="83000"/>
                </a:schemeClr>
              </a:gs>
              <a:gs pos="26000">
                <a:schemeClr val="bg2">
                  <a:lumMod val="50000"/>
                  <a:alpha val="63000"/>
                </a:schemeClr>
              </a:gs>
              <a:gs pos="50000">
                <a:schemeClr val="bg2">
                  <a:lumMod val="50000"/>
                  <a:alpha val="27000"/>
                </a:schemeClr>
              </a:gs>
              <a:gs pos="100000">
                <a:schemeClr val="bg2">
                  <a:lumMod val="50000"/>
                  <a:alpha val="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black">
          <a:xfrm>
            <a:off x="0" y="0"/>
            <a:ext cx="1216152" cy="987552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76200" y="1066800"/>
            <a:ext cx="2590800" cy="1219200"/>
          </a:xfrm>
          <a:prstGeom prst="rect">
            <a:avLst/>
          </a:prstGeom>
          <a:blipFill dpi="0" rotWithShape="1">
            <a:blip r:embed="rId13" cstate="email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36" descr="sta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gray">
          <a:xfrm rot="-1315059">
            <a:off x="8659903" y="5872449"/>
            <a:ext cx="542925" cy="555625"/>
          </a:xfrm>
          <a:prstGeom prst="rect">
            <a:avLst/>
          </a:prstGeom>
          <a:noFill/>
        </p:spPr>
      </p:pic>
      <p:pic>
        <p:nvPicPr>
          <p:cNvPr id="11" name="Picture 139" descr="star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gray">
          <a:xfrm rot="-1315059" flipH="1" flipV="1">
            <a:off x="152400" y="4724400"/>
            <a:ext cx="425450" cy="434975"/>
          </a:xfrm>
          <a:prstGeom prst="rect">
            <a:avLst/>
          </a:prstGeom>
          <a:noFill/>
        </p:spPr>
      </p:pic>
      <p:pic>
        <p:nvPicPr>
          <p:cNvPr id="12" name="Picture 99" descr="sta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gray">
          <a:xfrm rot="-1315059">
            <a:off x="533400" y="152400"/>
            <a:ext cx="692150" cy="708025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/>
        </p:nvCxnSpPr>
        <p:spPr bwMode="white">
          <a:xfrm>
            <a:off x="1216946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ltGray">
          <a:xfrm>
            <a:off x="8714232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ltGray">
          <a:xfrm>
            <a:off x="2670048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grayWhite">
          <a:xfrm>
            <a:off x="0" y="990600"/>
            <a:ext cx="9144000" cy="1588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grayWhite">
          <a:xfrm>
            <a:off x="5788152" y="1069848"/>
            <a:ext cx="3355848" cy="1588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01"/>
          <p:cNvGrpSpPr>
            <a:grpSpLocks/>
          </p:cNvGrpSpPr>
          <p:nvPr/>
        </p:nvGrpSpPr>
        <p:grpSpPr bwMode="ltGray">
          <a:xfrm>
            <a:off x="-61512" y="-103188"/>
            <a:ext cx="4100112" cy="4217988"/>
            <a:chOff x="-80" y="-65"/>
            <a:chExt cx="2624" cy="2631"/>
          </a:xfrm>
          <a:solidFill>
            <a:schemeClr val="bg2">
              <a:lumMod val="20000"/>
              <a:lumOff val="80000"/>
              <a:alpha val="10196"/>
            </a:schemeClr>
          </a:solidFill>
        </p:grpSpPr>
        <p:sp>
          <p:nvSpPr>
            <p:cNvPr id="19" name="Freeform 102"/>
            <p:cNvSpPr>
              <a:spLocks/>
            </p:cNvSpPr>
            <p:nvPr/>
          </p:nvSpPr>
          <p:spPr bwMode="ltGray">
            <a:xfrm>
              <a:off x="1703" y="0"/>
              <a:ext cx="73" cy="34"/>
            </a:xfrm>
            <a:custGeom>
              <a:avLst/>
              <a:gdLst>
                <a:gd name="connsiteX0" fmla="*/ 674 w 711"/>
                <a:gd name="connsiteY0" fmla="*/ 0 h 451"/>
                <a:gd name="connsiteX1" fmla="*/ 711 w 711"/>
                <a:gd name="connsiteY1" fmla="*/ 67 h 451"/>
                <a:gd name="connsiteX2" fmla="*/ 132 w 711"/>
                <a:gd name="connsiteY2" fmla="*/ 401 h 451"/>
                <a:gd name="connsiteX3" fmla="*/ 112 w 711"/>
                <a:gd name="connsiteY3" fmla="*/ 367 h 451"/>
                <a:gd name="connsiteX4" fmla="*/ 94 w 711"/>
                <a:gd name="connsiteY4" fmla="*/ 335 h 451"/>
                <a:gd name="connsiteX5" fmla="*/ 674 w 711"/>
                <a:gd name="connsiteY5" fmla="*/ 0 h 451"/>
                <a:gd name="connsiteX0" fmla="*/ 674 w 711"/>
                <a:gd name="connsiteY0" fmla="*/ 0 h 451"/>
                <a:gd name="connsiteX1" fmla="*/ 711 w 711"/>
                <a:gd name="connsiteY1" fmla="*/ 67 h 451"/>
                <a:gd name="connsiteX2" fmla="*/ 185 w 711"/>
                <a:gd name="connsiteY2" fmla="*/ 369 h 451"/>
                <a:gd name="connsiteX3" fmla="*/ 132 w 711"/>
                <a:gd name="connsiteY3" fmla="*/ 401 h 451"/>
                <a:gd name="connsiteX4" fmla="*/ 112 w 711"/>
                <a:gd name="connsiteY4" fmla="*/ 367 h 451"/>
                <a:gd name="connsiteX5" fmla="*/ 94 w 711"/>
                <a:gd name="connsiteY5" fmla="*/ 335 h 451"/>
                <a:gd name="connsiteX6" fmla="*/ 674 w 711"/>
                <a:gd name="connsiteY6" fmla="*/ 0 h 451"/>
                <a:gd name="connsiteX0" fmla="*/ 674 w 711"/>
                <a:gd name="connsiteY0" fmla="*/ 0 h 401"/>
                <a:gd name="connsiteX1" fmla="*/ 711 w 711"/>
                <a:gd name="connsiteY1" fmla="*/ 67 h 401"/>
                <a:gd name="connsiteX2" fmla="*/ 185 w 711"/>
                <a:gd name="connsiteY2" fmla="*/ 369 h 401"/>
                <a:gd name="connsiteX3" fmla="*/ 132 w 711"/>
                <a:gd name="connsiteY3" fmla="*/ 401 h 401"/>
                <a:gd name="connsiteX4" fmla="*/ 112 w 711"/>
                <a:gd name="connsiteY4" fmla="*/ 367 h 401"/>
                <a:gd name="connsiteX5" fmla="*/ 94 w 711"/>
                <a:gd name="connsiteY5" fmla="*/ 335 h 401"/>
                <a:gd name="connsiteX6" fmla="*/ 674 w 711"/>
                <a:gd name="connsiteY6" fmla="*/ 0 h 401"/>
                <a:gd name="connsiteX0" fmla="*/ 562 w 599"/>
                <a:gd name="connsiteY0" fmla="*/ 0 h 401"/>
                <a:gd name="connsiteX1" fmla="*/ 599 w 599"/>
                <a:gd name="connsiteY1" fmla="*/ 67 h 401"/>
                <a:gd name="connsiteX2" fmla="*/ 73 w 599"/>
                <a:gd name="connsiteY2" fmla="*/ 369 h 401"/>
                <a:gd name="connsiteX3" fmla="*/ 20 w 599"/>
                <a:gd name="connsiteY3" fmla="*/ 401 h 401"/>
                <a:gd name="connsiteX4" fmla="*/ 0 w 599"/>
                <a:gd name="connsiteY4" fmla="*/ 367 h 401"/>
                <a:gd name="connsiteX5" fmla="*/ 562 w 599"/>
                <a:gd name="connsiteY5" fmla="*/ 0 h 401"/>
                <a:gd name="connsiteX0" fmla="*/ 0 w 599"/>
                <a:gd name="connsiteY0" fmla="*/ 300 h 334"/>
                <a:gd name="connsiteX1" fmla="*/ 599 w 599"/>
                <a:gd name="connsiteY1" fmla="*/ 0 h 334"/>
                <a:gd name="connsiteX2" fmla="*/ 73 w 599"/>
                <a:gd name="connsiteY2" fmla="*/ 302 h 334"/>
                <a:gd name="connsiteX3" fmla="*/ 20 w 599"/>
                <a:gd name="connsiteY3" fmla="*/ 334 h 334"/>
                <a:gd name="connsiteX4" fmla="*/ 0 w 599"/>
                <a:gd name="connsiteY4" fmla="*/ 300 h 334"/>
                <a:gd name="connsiteX0" fmla="*/ 0 w 73"/>
                <a:gd name="connsiteY0" fmla="*/ 5 h 39"/>
                <a:gd name="connsiteX1" fmla="*/ 73 w 73"/>
                <a:gd name="connsiteY1" fmla="*/ 7 h 39"/>
                <a:gd name="connsiteX2" fmla="*/ 20 w 73"/>
                <a:gd name="connsiteY2" fmla="*/ 39 h 39"/>
                <a:gd name="connsiteX3" fmla="*/ 0 w 73"/>
                <a:gd name="connsiteY3" fmla="*/ 5 h 39"/>
                <a:gd name="connsiteX0" fmla="*/ 0 w 73"/>
                <a:gd name="connsiteY0" fmla="*/ 0 h 34"/>
                <a:gd name="connsiteX1" fmla="*/ 73 w 73"/>
                <a:gd name="connsiteY1" fmla="*/ 2 h 34"/>
                <a:gd name="connsiteX2" fmla="*/ 20 w 73"/>
                <a:gd name="connsiteY2" fmla="*/ 34 h 34"/>
                <a:gd name="connsiteX3" fmla="*/ 0 w 73"/>
                <a:gd name="connsiteY3" fmla="*/ 0 h 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" h="34">
                  <a:moveTo>
                    <a:pt x="0" y="0"/>
                  </a:moveTo>
                  <a:cubicBezTo>
                    <a:pt x="24" y="1"/>
                    <a:pt x="49" y="1"/>
                    <a:pt x="73" y="2"/>
                  </a:cubicBezTo>
                  <a:lnTo>
                    <a:pt x="20" y="34"/>
                  </a:lnTo>
                  <a:cubicBezTo>
                    <a:pt x="13" y="23"/>
                    <a:pt x="7" y="1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03"/>
            <p:cNvSpPr>
              <a:spLocks/>
            </p:cNvSpPr>
            <p:nvPr/>
          </p:nvSpPr>
          <p:spPr bwMode="ltGray">
            <a:xfrm>
              <a:off x="1739" y="2"/>
              <a:ext cx="314" cy="131"/>
            </a:xfrm>
            <a:custGeom>
              <a:avLst/>
              <a:gdLst>
                <a:gd name="connsiteX0" fmla="*/ 607 w 638"/>
                <a:gd name="connsiteY0" fmla="*/ 0 h 353"/>
                <a:gd name="connsiteX1" fmla="*/ 638 w 638"/>
                <a:gd name="connsiteY1" fmla="*/ 71 h 353"/>
                <a:gd name="connsiteX2" fmla="*/ 33 w 638"/>
                <a:gd name="connsiteY2" fmla="*/ 353 h 353"/>
                <a:gd name="connsiteX3" fmla="*/ 0 w 638"/>
                <a:gd name="connsiteY3" fmla="*/ 284 h 353"/>
                <a:gd name="connsiteX4" fmla="*/ 129 w 638"/>
                <a:gd name="connsiteY4" fmla="*/ 222 h 353"/>
                <a:gd name="connsiteX5" fmla="*/ 607 w 638"/>
                <a:gd name="connsiteY5" fmla="*/ 0 h 353"/>
                <a:gd name="connsiteX0" fmla="*/ 607 w 638"/>
                <a:gd name="connsiteY0" fmla="*/ 0 h 353"/>
                <a:gd name="connsiteX1" fmla="*/ 638 w 638"/>
                <a:gd name="connsiteY1" fmla="*/ 71 h 353"/>
                <a:gd name="connsiteX2" fmla="*/ 314 w 638"/>
                <a:gd name="connsiteY2" fmla="*/ 222 h 353"/>
                <a:gd name="connsiteX3" fmla="*/ 33 w 638"/>
                <a:gd name="connsiteY3" fmla="*/ 353 h 353"/>
                <a:gd name="connsiteX4" fmla="*/ 0 w 638"/>
                <a:gd name="connsiteY4" fmla="*/ 284 h 353"/>
                <a:gd name="connsiteX5" fmla="*/ 129 w 638"/>
                <a:gd name="connsiteY5" fmla="*/ 222 h 353"/>
                <a:gd name="connsiteX6" fmla="*/ 607 w 638"/>
                <a:gd name="connsiteY6" fmla="*/ 0 h 353"/>
                <a:gd name="connsiteX0" fmla="*/ 129 w 638"/>
                <a:gd name="connsiteY0" fmla="*/ 151 h 282"/>
                <a:gd name="connsiteX1" fmla="*/ 638 w 638"/>
                <a:gd name="connsiteY1" fmla="*/ 0 h 282"/>
                <a:gd name="connsiteX2" fmla="*/ 314 w 638"/>
                <a:gd name="connsiteY2" fmla="*/ 151 h 282"/>
                <a:gd name="connsiteX3" fmla="*/ 33 w 638"/>
                <a:gd name="connsiteY3" fmla="*/ 282 h 282"/>
                <a:gd name="connsiteX4" fmla="*/ 0 w 638"/>
                <a:gd name="connsiteY4" fmla="*/ 213 h 282"/>
                <a:gd name="connsiteX5" fmla="*/ 129 w 638"/>
                <a:gd name="connsiteY5" fmla="*/ 151 h 282"/>
                <a:gd name="connsiteX0" fmla="*/ 129 w 314"/>
                <a:gd name="connsiteY0" fmla="*/ 0 h 131"/>
                <a:gd name="connsiteX1" fmla="*/ 314 w 314"/>
                <a:gd name="connsiteY1" fmla="*/ 0 h 131"/>
                <a:gd name="connsiteX2" fmla="*/ 33 w 314"/>
                <a:gd name="connsiteY2" fmla="*/ 131 h 131"/>
                <a:gd name="connsiteX3" fmla="*/ 0 w 314"/>
                <a:gd name="connsiteY3" fmla="*/ 62 h 131"/>
                <a:gd name="connsiteX4" fmla="*/ 129 w 314"/>
                <a:gd name="connsiteY4" fmla="*/ 0 h 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" h="131">
                  <a:moveTo>
                    <a:pt x="129" y="0"/>
                  </a:moveTo>
                  <a:lnTo>
                    <a:pt x="314" y="0"/>
                  </a:lnTo>
                  <a:lnTo>
                    <a:pt x="33" y="131"/>
                  </a:lnTo>
                  <a:lnTo>
                    <a:pt x="0" y="62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04"/>
            <p:cNvSpPr>
              <a:spLocks/>
            </p:cNvSpPr>
            <p:nvPr/>
          </p:nvSpPr>
          <p:spPr bwMode="ltGray">
            <a:xfrm>
              <a:off x="1785" y="-65"/>
              <a:ext cx="654" cy="301"/>
            </a:xfrm>
            <a:custGeom>
              <a:avLst/>
              <a:gdLst/>
              <a:ahLst/>
              <a:cxnLst>
                <a:cxn ang="0">
                  <a:pos x="629" y="0"/>
                </a:cxn>
                <a:cxn ang="0">
                  <a:pos x="654" y="73"/>
                </a:cxn>
                <a:cxn ang="0">
                  <a:pos x="26" y="301"/>
                </a:cxn>
                <a:cxn ang="0">
                  <a:pos x="0" y="229"/>
                </a:cxn>
                <a:cxn ang="0">
                  <a:pos x="629" y="0"/>
                </a:cxn>
              </a:cxnLst>
              <a:rect l="0" t="0" r="r" b="b"/>
              <a:pathLst>
                <a:path w="654" h="301">
                  <a:moveTo>
                    <a:pt x="629" y="0"/>
                  </a:moveTo>
                  <a:lnTo>
                    <a:pt x="654" y="73"/>
                  </a:lnTo>
                  <a:lnTo>
                    <a:pt x="26" y="301"/>
                  </a:lnTo>
                  <a:lnTo>
                    <a:pt x="0" y="229"/>
                  </a:lnTo>
                  <a:lnTo>
                    <a:pt x="6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05"/>
            <p:cNvSpPr>
              <a:spLocks/>
            </p:cNvSpPr>
            <p:nvPr/>
          </p:nvSpPr>
          <p:spPr bwMode="ltGray">
            <a:xfrm>
              <a:off x="1821" y="94"/>
              <a:ext cx="666" cy="248"/>
            </a:xfrm>
            <a:custGeom>
              <a:avLst/>
              <a:gdLst/>
              <a:ahLst/>
              <a:cxnLst>
                <a:cxn ang="0">
                  <a:pos x="647" y="0"/>
                </a:cxn>
                <a:cxn ang="0">
                  <a:pos x="666" y="75"/>
                </a:cxn>
                <a:cxn ang="0">
                  <a:pos x="20" y="248"/>
                </a:cxn>
                <a:cxn ang="0">
                  <a:pos x="0" y="174"/>
                </a:cxn>
                <a:cxn ang="0">
                  <a:pos x="647" y="0"/>
                </a:cxn>
              </a:cxnLst>
              <a:rect l="0" t="0" r="r" b="b"/>
              <a:pathLst>
                <a:path w="666" h="248">
                  <a:moveTo>
                    <a:pt x="647" y="0"/>
                  </a:moveTo>
                  <a:lnTo>
                    <a:pt x="666" y="75"/>
                  </a:lnTo>
                  <a:lnTo>
                    <a:pt x="20" y="248"/>
                  </a:lnTo>
                  <a:lnTo>
                    <a:pt x="0" y="174"/>
                  </a:lnTo>
                  <a:lnTo>
                    <a:pt x="6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06"/>
            <p:cNvSpPr>
              <a:spLocks/>
            </p:cNvSpPr>
            <p:nvPr/>
          </p:nvSpPr>
          <p:spPr bwMode="ltGray">
            <a:xfrm>
              <a:off x="1848" y="258"/>
              <a:ext cx="673" cy="192"/>
            </a:xfrm>
            <a:custGeom>
              <a:avLst/>
              <a:gdLst/>
              <a:ahLst/>
              <a:cxnLst>
                <a:cxn ang="0">
                  <a:pos x="659" y="0"/>
                </a:cxn>
                <a:cxn ang="0">
                  <a:pos x="673" y="76"/>
                </a:cxn>
                <a:cxn ang="0">
                  <a:pos x="14" y="192"/>
                </a:cxn>
                <a:cxn ang="0">
                  <a:pos x="0" y="116"/>
                </a:cxn>
                <a:cxn ang="0">
                  <a:pos x="659" y="0"/>
                </a:cxn>
              </a:cxnLst>
              <a:rect l="0" t="0" r="r" b="b"/>
              <a:pathLst>
                <a:path w="673" h="192">
                  <a:moveTo>
                    <a:pt x="659" y="0"/>
                  </a:moveTo>
                  <a:lnTo>
                    <a:pt x="673" y="76"/>
                  </a:lnTo>
                  <a:lnTo>
                    <a:pt x="14" y="192"/>
                  </a:lnTo>
                  <a:lnTo>
                    <a:pt x="0" y="116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07"/>
            <p:cNvSpPr>
              <a:spLocks/>
            </p:cNvSpPr>
            <p:nvPr/>
          </p:nvSpPr>
          <p:spPr bwMode="ltGray">
            <a:xfrm>
              <a:off x="1867" y="424"/>
              <a:ext cx="673" cy="136"/>
            </a:xfrm>
            <a:custGeom>
              <a:avLst/>
              <a:gdLst/>
              <a:ahLst/>
              <a:cxnLst>
                <a:cxn ang="0">
                  <a:pos x="666" y="0"/>
                </a:cxn>
                <a:cxn ang="0">
                  <a:pos x="673" y="78"/>
                </a:cxn>
                <a:cxn ang="0">
                  <a:pos x="6" y="136"/>
                </a:cxn>
                <a:cxn ang="0">
                  <a:pos x="0" y="59"/>
                </a:cxn>
                <a:cxn ang="0">
                  <a:pos x="666" y="0"/>
                </a:cxn>
              </a:cxnLst>
              <a:rect l="0" t="0" r="r" b="b"/>
              <a:pathLst>
                <a:path w="673" h="136">
                  <a:moveTo>
                    <a:pt x="666" y="0"/>
                  </a:moveTo>
                  <a:lnTo>
                    <a:pt x="673" y="78"/>
                  </a:lnTo>
                  <a:lnTo>
                    <a:pt x="6" y="136"/>
                  </a:lnTo>
                  <a:lnTo>
                    <a:pt x="0" y="59"/>
                  </a:lnTo>
                  <a:lnTo>
                    <a:pt x="6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Rectangle 108"/>
            <p:cNvSpPr>
              <a:spLocks noChangeArrowheads="1"/>
            </p:cNvSpPr>
            <p:nvPr/>
          </p:nvSpPr>
          <p:spPr bwMode="ltGray">
            <a:xfrm>
              <a:off x="1875" y="593"/>
              <a:ext cx="669" cy="77"/>
            </a:xfrm>
            <a:prstGeom prst="rect">
              <a:avLst/>
            </a:prstGeom>
            <a:grpFill/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09"/>
            <p:cNvSpPr>
              <a:spLocks/>
            </p:cNvSpPr>
            <p:nvPr/>
          </p:nvSpPr>
          <p:spPr bwMode="ltGray">
            <a:xfrm>
              <a:off x="1867" y="703"/>
              <a:ext cx="673" cy="13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673" y="59"/>
                </a:cxn>
                <a:cxn ang="0">
                  <a:pos x="667" y="135"/>
                </a:cxn>
                <a:cxn ang="0">
                  <a:pos x="0" y="76"/>
                </a:cxn>
                <a:cxn ang="0">
                  <a:pos x="7" y="0"/>
                </a:cxn>
              </a:cxnLst>
              <a:rect l="0" t="0" r="r" b="b"/>
              <a:pathLst>
                <a:path w="673" h="135">
                  <a:moveTo>
                    <a:pt x="7" y="0"/>
                  </a:moveTo>
                  <a:lnTo>
                    <a:pt x="673" y="59"/>
                  </a:lnTo>
                  <a:lnTo>
                    <a:pt x="667" y="135"/>
                  </a:lnTo>
                  <a:lnTo>
                    <a:pt x="0" y="76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10"/>
            <p:cNvSpPr>
              <a:spLocks/>
            </p:cNvSpPr>
            <p:nvPr/>
          </p:nvSpPr>
          <p:spPr bwMode="ltGray">
            <a:xfrm>
              <a:off x="1849" y="813"/>
              <a:ext cx="674" cy="19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4" y="116"/>
                </a:cxn>
                <a:cxn ang="0">
                  <a:pos x="660" y="192"/>
                </a:cxn>
                <a:cxn ang="0">
                  <a:pos x="0" y="75"/>
                </a:cxn>
                <a:cxn ang="0">
                  <a:pos x="14" y="0"/>
                </a:cxn>
              </a:cxnLst>
              <a:rect l="0" t="0" r="r" b="b"/>
              <a:pathLst>
                <a:path w="674" h="192">
                  <a:moveTo>
                    <a:pt x="14" y="0"/>
                  </a:moveTo>
                  <a:lnTo>
                    <a:pt x="674" y="116"/>
                  </a:lnTo>
                  <a:lnTo>
                    <a:pt x="660" y="192"/>
                  </a:lnTo>
                  <a:lnTo>
                    <a:pt x="0" y="75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11"/>
            <p:cNvSpPr>
              <a:spLocks/>
            </p:cNvSpPr>
            <p:nvPr/>
          </p:nvSpPr>
          <p:spPr bwMode="ltGray">
            <a:xfrm>
              <a:off x="1822" y="921"/>
              <a:ext cx="667" cy="247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667" y="173"/>
                </a:cxn>
                <a:cxn ang="0">
                  <a:pos x="647" y="247"/>
                </a:cxn>
                <a:cxn ang="0">
                  <a:pos x="0" y="74"/>
                </a:cxn>
                <a:cxn ang="0">
                  <a:pos x="20" y="0"/>
                </a:cxn>
              </a:cxnLst>
              <a:rect l="0" t="0" r="r" b="b"/>
              <a:pathLst>
                <a:path w="667" h="247">
                  <a:moveTo>
                    <a:pt x="20" y="0"/>
                  </a:moveTo>
                  <a:lnTo>
                    <a:pt x="667" y="173"/>
                  </a:lnTo>
                  <a:lnTo>
                    <a:pt x="647" y="247"/>
                  </a:lnTo>
                  <a:lnTo>
                    <a:pt x="0" y="74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12"/>
            <p:cNvSpPr>
              <a:spLocks/>
            </p:cNvSpPr>
            <p:nvPr/>
          </p:nvSpPr>
          <p:spPr bwMode="ltGray">
            <a:xfrm>
              <a:off x="1787" y="1027"/>
              <a:ext cx="655" cy="301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655" y="229"/>
                </a:cxn>
                <a:cxn ang="0">
                  <a:pos x="629" y="301"/>
                </a:cxn>
                <a:cxn ang="0">
                  <a:pos x="0" y="72"/>
                </a:cxn>
                <a:cxn ang="0">
                  <a:pos x="26" y="0"/>
                </a:cxn>
              </a:cxnLst>
              <a:rect l="0" t="0" r="r" b="b"/>
              <a:pathLst>
                <a:path w="655" h="301">
                  <a:moveTo>
                    <a:pt x="26" y="0"/>
                  </a:moveTo>
                  <a:lnTo>
                    <a:pt x="655" y="229"/>
                  </a:lnTo>
                  <a:lnTo>
                    <a:pt x="629" y="301"/>
                  </a:lnTo>
                  <a:lnTo>
                    <a:pt x="0" y="72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13"/>
            <p:cNvSpPr>
              <a:spLocks/>
            </p:cNvSpPr>
            <p:nvPr/>
          </p:nvSpPr>
          <p:spPr bwMode="ltGray">
            <a:xfrm>
              <a:off x="1742" y="1130"/>
              <a:ext cx="639" cy="35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9" y="283"/>
                </a:cxn>
                <a:cxn ang="0">
                  <a:pos x="606" y="353"/>
                </a:cxn>
                <a:cxn ang="0">
                  <a:pos x="0" y="70"/>
                </a:cxn>
                <a:cxn ang="0">
                  <a:pos x="32" y="0"/>
                </a:cxn>
              </a:cxnLst>
              <a:rect l="0" t="0" r="r" b="b"/>
              <a:pathLst>
                <a:path w="639" h="353">
                  <a:moveTo>
                    <a:pt x="32" y="0"/>
                  </a:moveTo>
                  <a:lnTo>
                    <a:pt x="639" y="283"/>
                  </a:lnTo>
                  <a:lnTo>
                    <a:pt x="606" y="353"/>
                  </a:lnTo>
                  <a:lnTo>
                    <a:pt x="0" y="7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14"/>
            <p:cNvSpPr>
              <a:spLocks/>
            </p:cNvSpPr>
            <p:nvPr/>
          </p:nvSpPr>
          <p:spPr bwMode="ltGray">
            <a:xfrm>
              <a:off x="1689" y="1230"/>
              <a:ext cx="617" cy="400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617" y="334"/>
                </a:cxn>
                <a:cxn ang="0">
                  <a:pos x="579" y="400"/>
                </a:cxn>
                <a:cxn ang="0">
                  <a:pos x="0" y="66"/>
                </a:cxn>
                <a:cxn ang="0">
                  <a:pos x="37" y="0"/>
                </a:cxn>
              </a:cxnLst>
              <a:rect l="0" t="0" r="r" b="b"/>
              <a:pathLst>
                <a:path w="617" h="400">
                  <a:moveTo>
                    <a:pt x="37" y="0"/>
                  </a:moveTo>
                  <a:lnTo>
                    <a:pt x="617" y="334"/>
                  </a:lnTo>
                  <a:lnTo>
                    <a:pt x="579" y="400"/>
                  </a:lnTo>
                  <a:lnTo>
                    <a:pt x="0" y="66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15"/>
            <p:cNvSpPr>
              <a:spLocks/>
            </p:cNvSpPr>
            <p:nvPr/>
          </p:nvSpPr>
          <p:spPr bwMode="ltGray">
            <a:xfrm>
              <a:off x="1627" y="1325"/>
              <a:ext cx="592" cy="446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2" y="383"/>
                </a:cxn>
                <a:cxn ang="0">
                  <a:pos x="548" y="446"/>
                </a:cxn>
                <a:cxn ang="0">
                  <a:pos x="0" y="62"/>
                </a:cxn>
                <a:cxn ang="0">
                  <a:pos x="44" y="0"/>
                </a:cxn>
              </a:cxnLst>
              <a:rect l="0" t="0" r="r" b="b"/>
              <a:pathLst>
                <a:path w="592" h="446">
                  <a:moveTo>
                    <a:pt x="44" y="0"/>
                  </a:moveTo>
                  <a:lnTo>
                    <a:pt x="592" y="383"/>
                  </a:lnTo>
                  <a:lnTo>
                    <a:pt x="548" y="446"/>
                  </a:lnTo>
                  <a:lnTo>
                    <a:pt x="0" y="62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16"/>
            <p:cNvSpPr>
              <a:spLocks/>
            </p:cNvSpPr>
            <p:nvPr/>
          </p:nvSpPr>
          <p:spPr bwMode="ltGray">
            <a:xfrm>
              <a:off x="1558" y="1414"/>
              <a:ext cx="562" cy="489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562" y="430"/>
                </a:cxn>
                <a:cxn ang="0">
                  <a:pos x="511" y="489"/>
                </a:cxn>
                <a:cxn ang="0">
                  <a:pos x="0" y="58"/>
                </a:cxn>
                <a:cxn ang="0">
                  <a:pos x="49" y="0"/>
                </a:cxn>
              </a:cxnLst>
              <a:rect l="0" t="0" r="r" b="b"/>
              <a:pathLst>
                <a:path w="562" h="489">
                  <a:moveTo>
                    <a:pt x="49" y="0"/>
                  </a:moveTo>
                  <a:lnTo>
                    <a:pt x="562" y="430"/>
                  </a:lnTo>
                  <a:lnTo>
                    <a:pt x="511" y="489"/>
                  </a:lnTo>
                  <a:lnTo>
                    <a:pt x="0" y="58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17"/>
            <p:cNvSpPr>
              <a:spLocks/>
            </p:cNvSpPr>
            <p:nvPr/>
          </p:nvSpPr>
          <p:spPr bwMode="ltGray">
            <a:xfrm>
              <a:off x="1480" y="1498"/>
              <a:ext cx="529" cy="52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29" y="473"/>
                </a:cxn>
                <a:cxn ang="0">
                  <a:pos x="474" y="527"/>
                </a:cxn>
                <a:cxn ang="0">
                  <a:pos x="0" y="54"/>
                </a:cxn>
                <a:cxn ang="0">
                  <a:pos x="56" y="0"/>
                </a:cxn>
              </a:cxnLst>
              <a:rect l="0" t="0" r="r" b="b"/>
              <a:pathLst>
                <a:path w="529" h="527">
                  <a:moveTo>
                    <a:pt x="56" y="0"/>
                  </a:moveTo>
                  <a:lnTo>
                    <a:pt x="529" y="473"/>
                  </a:lnTo>
                  <a:lnTo>
                    <a:pt x="474" y="527"/>
                  </a:lnTo>
                  <a:lnTo>
                    <a:pt x="0" y="54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118"/>
            <p:cNvSpPr>
              <a:spLocks/>
            </p:cNvSpPr>
            <p:nvPr/>
          </p:nvSpPr>
          <p:spPr bwMode="ltGray">
            <a:xfrm>
              <a:off x="1397" y="1574"/>
              <a:ext cx="490" cy="562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490" y="513"/>
                </a:cxn>
                <a:cxn ang="0">
                  <a:pos x="430" y="562"/>
                </a:cxn>
                <a:cxn ang="0">
                  <a:pos x="0" y="51"/>
                </a:cxn>
                <a:cxn ang="0">
                  <a:pos x="59" y="0"/>
                </a:cxn>
              </a:cxnLst>
              <a:rect l="0" t="0" r="r" b="b"/>
              <a:pathLst>
                <a:path w="490" h="562">
                  <a:moveTo>
                    <a:pt x="59" y="0"/>
                  </a:moveTo>
                  <a:lnTo>
                    <a:pt x="490" y="513"/>
                  </a:lnTo>
                  <a:lnTo>
                    <a:pt x="430" y="562"/>
                  </a:lnTo>
                  <a:lnTo>
                    <a:pt x="0" y="51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119"/>
            <p:cNvSpPr>
              <a:spLocks/>
            </p:cNvSpPr>
            <p:nvPr/>
          </p:nvSpPr>
          <p:spPr bwMode="ltGray">
            <a:xfrm>
              <a:off x="1308" y="1644"/>
              <a:ext cx="446" cy="593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46" y="548"/>
                </a:cxn>
                <a:cxn ang="0">
                  <a:pos x="384" y="593"/>
                </a:cxn>
                <a:cxn ang="0">
                  <a:pos x="0" y="45"/>
                </a:cxn>
                <a:cxn ang="0">
                  <a:pos x="64" y="0"/>
                </a:cxn>
              </a:cxnLst>
              <a:rect l="0" t="0" r="r" b="b"/>
              <a:pathLst>
                <a:path w="446" h="593">
                  <a:moveTo>
                    <a:pt x="64" y="0"/>
                  </a:moveTo>
                  <a:lnTo>
                    <a:pt x="446" y="548"/>
                  </a:lnTo>
                  <a:lnTo>
                    <a:pt x="384" y="593"/>
                  </a:lnTo>
                  <a:lnTo>
                    <a:pt x="0" y="45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120"/>
            <p:cNvSpPr>
              <a:spLocks/>
            </p:cNvSpPr>
            <p:nvPr/>
          </p:nvSpPr>
          <p:spPr bwMode="ltGray">
            <a:xfrm>
              <a:off x="1214" y="1707"/>
              <a:ext cx="401" cy="618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401" y="579"/>
                </a:cxn>
                <a:cxn ang="0">
                  <a:pos x="334" y="618"/>
                </a:cxn>
                <a:cxn ang="0">
                  <a:pos x="0" y="38"/>
                </a:cxn>
                <a:cxn ang="0">
                  <a:pos x="66" y="0"/>
                </a:cxn>
              </a:cxnLst>
              <a:rect l="0" t="0" r="r" b="b"/>
              <a:pathLst>
                <a:path w="401" h="618">
                  <a:moveTo>
                    <a:pt x="66" y="0"/>
                  </a:moveTo>
                  <a:lnTo>
                    <a:pt x="401" y="579"/>
                  </a:lnTo>
                  <a:lnTo>
                    <a:pt x="334" y="618"/>
                  </a:lnTo>
                  <a:lnTo>
                    <a:pt x="0" y="38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121"/>
            <p:cNvSpPr>
              <a:spLocks/>
            </p:cNvSpPr>
            <p:nvPr/>
          </p:nvSpPr>
          <p:spPr bwMode="ltGray">
            <a:xfrm>
              <a:off x="1115" y="1760"/>
              <a:ext cx="353" cy="640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353" y="607"/>
                </a:cxn>
                <a:cxn ang="0">
                  <a:pos x="282" y="640"/>
                </a:cxn>
                <a:cxn ang="0">
                  <a:pos x="0" y="33"/>
                </a:cxn>
                <a:cxn ang="0">
                  <a:pos x="69" y="0"/>
                </a:cxn>
              </a:cxnLst>
              <a:rect l="0" t="0" r="r" b="b"/>
              <a:pathLst>
                <a:path w="353" h="640">
                  <a:moveTo>
                    <a:pt x="69" y="0"/>
                  </a:moveTo>
                  <a:lnTo>
                    <a:pt x="353" y="607"/>
                  </a:lnTo>
                  <a:lnTo>
                    <a:pt x="282" y="640"/>
                  </a:lnTo>
                  <a:lnTo>
                    <a:pt x="0" y="3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122"/>
            <p:cNvSpPr>
              <a:spLocks/>
            </p:cNvSpPr>
            <p:nvPr/>
          </p:nvSpPr>
          <p:spPr bwMode="ltGray">
            <a:xfrm>
              <a:off x="1012" y="1806"/>
              <a:ext cx="301" cy="65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301" y="629"/>
                </a:cxn>
                <a:cxn ang="0">
                  <a:pos x="228" y="656"/>
                </a:cxn>
                <a:cxn ang="0">
                  <a:pos x="0" y="27"/>
                </a:cxn>
                <a:cxn ang="0">
                  <a:pos x="72" y="0"/>
                </a:cxn>
              </a:cxnLst>
              <a:rect l="0" t="0" r="r" b="b"/>
              <a:pathLst>
                <a:path w="301" h="656">
                  <a:moveTo>
                    <a:pt x="72" y="0"/>
                  </a:moveTo>
                  <a:lnTo>
                    <a:pt x="301" y="629"/>
                  </a:lnTo>
                  <a:lnTo>
                    <a:pt x="228" y="656"/>
                  </a:lnTo>
                  <a:lnTo>
                    <a:pt x="0" y="27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123"/>
            <p:cNvSpPr>
              <a:spLocks/>
            </p:cNvSpPr>
            <p:nvPr/>
          </p:nvSpPr>
          <p:spPr bwMode="ltGray">
            <a:xfrm>
              <a:off x="906" y="1844"/>
              <a:ext cx="248" cy="666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248" y="646"/>
                </a:cxn>
                <a:cxn ang="0">
                  <a:pos x="173" y="666"/>
                </a:cxn>
                <a:cxn ang="0">
                  <a:pos x="0" y="18"/>
                </a:cxn>
                <a:cxn ang="0">
                  <a:pos x="74" y="0"/>
                </a:cxn>
              </a:cxnLst>
              <a:rect l="0" t="0" r="r" b="b"/>
              <a:pathLst>
                <a:path w="248" h="666">
                  <a:moveTo>
                    <a:pt x="74" y="0"/>
                  </a:moveTo>
                  <a:lnTo>
                    <a:pt x="248" y="646"/>
                  </a:lnTo>
                  <a:lnTo>
                    <a:pt x="173" y="666"/>
                  </a:lnTo>
                  <a:lnTo>
                    <a:pt x="0" y="18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124"/>
            <p:cNvSpPr>
              <a:spLocks/>
            </p:cNvSpPr>
            <p:nvPr/>
          </p:nvSpPr>
          <p:spPr bwMode="ltGray">
            <a:xfrm>
              <a:off x="798" y="1870"/>
              <a:ext cx="192" cy="673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192" y="660"/>
                </a:cxn>
                <a:cxn ang="0">
                  <a:pos x="116" y="673"/>
                </a:cxn>
                <a:cxn ang="0">
                  <a:pos x="0" y="13"/>
                </a:cxn>
                <a:cxn ang="0">
                  <a:pos x="76" y="0"/>
                </a:cxn>
              </a:cxnLst>
              <a:rect l="0" t="0" r="r" b="b"/>
              <a:pathLst>
                <a:path w="192" h="673">
                  <a:moveTo>
                    <a:pt x="76" y="0"/>
                  </a:moveTo>
                  <a:lnTo>
                    <a:pt x="192" y="660"/>
                  </a:lnTo>
                  <a:lnTo>
                    <a:pt x="116" y="673"/>
                  </a:lnTo>
                  <a:lnTo>
                    <a:pt x="0" y="13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125"/>
            <p:cNvSpPr>
              <a:spLocks/>
            </p:cNvSpPr>
            <p:nvPr/>
          </p:nvSpPr>
          <p:spPr bwMode="ltGray">
            <a:xfrm>
              <a:off x="688" y="1888"/>
              <a:ext cx="136" cy="673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36" y="667"/>
                </a:cxn>
                <a:cxn ang="0">
                  <a:pos x="58" y="673"/>
                </a:cxn>
                <a:cxn ang="0">
                  <a:pos x="0" y="7"/>
                </a:cxn>
                <a:cxn ang="0">
                  <a:pos x="77" y="0"/>
                </a:cxn>
              </a:cxnLst>
              <a:rect l="0" t="0" r="r" b="b"/>
              <a:pathLst>
                <a:path w="136" h="673">
                  <a:moveTo>
                    <a:pt x="77" y="0"/>
                  </a:moveTo>
                  <a:lnTo>
                    <a:pt x="136" y="667"/>
                  </a:lnTo>
                  <a:lnTo>
                    <a:pt x="58" y="673"/>
                  </a:lnTo>
                  <a:lnTo>
                    <a:pt x="0" y="7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Rectangle 126"/>
            <p:cNvSpPr>
              <a:spLocks noChangeArrowheads="1"/>
            </p:cNvSpPr>
            <p:nvPr/>
          </p:nvSpPr>
          <p:spPr bwMode="ltGray">
            <a:xfrm>
              <a:off x="578" y="1896"/>
              <a:ext cx="77" cy="670"/>
            </a:xfrm>
            <a:prstGeom prst="rect">
              <a:avLst/>
            </a:prstGeom>
            <a:grpFill/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127"/>
            <p:cNvSpPr>
              <a:spLocks/>
            </p:cNvSpPr>
            <p:nvPr/>
          </p:nvSpPr>
          <p:spPr bwMode="ltGray">
            <a:xfrm>
              <a:off x="410" y="1889"/>
              <a:ext cx="135" cy="67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135" y="7"/>
                </a:cxn>
                <a:cxn ang="0">
                  <a:pos x="76" y="673"/>
                </a:cxn>
                <a:cxn ang="0">
                  <a:pos x="0" y="666"/>
                </a:cxn>
                <a:cxn ang="0">
                  <a:pos x="59" y="0"/>
                </a:cxn>
              </a:cxnLst>
              <a:rect l="0" t="0" r="r" b="b"/>
              <a:pathLst>
                <a:path w="135" h="673">
                  <a:moveTo>
                    <a:pt x="59" y="0"/>
                  </a:moveTo>
                  <a:lnTo>
                    <a:pt x="135" y="7"/>
                  </a:lnTo>
                  <a:lnTo>
                    <a:pt x="76" y="673"/>
                  </a:lnTo>
                  <a:lnTo>
                    <a:pt x="0" y="666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128"/>
            <p:cNvSpPr>
              <a:spLocks/>
            </p:cNvSpPr>
            <p:nvPr/>
          </p:nvSpPr>
          <p:spPr bwMode="ltGray">
            <a:xfrm>
              <a:off x="243" y="1872"/>
              <a:ext cx="192" cy="672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92" y="13"/>
                </a:cxn>
                <a:cxn ang="0">
                  <a:pos x="76" y="672"/>
                </a:cxn>
                <a:cxn ang="0">
                  <a:pos x="0" y="659"/>
                </a:cxn>
                <a:cxn ang="0">
                  <a:pos x="117" y="0"/>
                </a:cxn>
              </a:cxnLst>
              <a:rect l="0" t="0" r="r" b="b"/>
              <a:pathLst>
                <a:path w="192" h="672">
                  <a:moveTo>
                    <a:pt x="117" y="0"/>
                  </a:moveTo>
                  <a:lnTo>
                    <a:pt x="192" y="13"/>
                  </a:lnTo>
                  <a:lnTo>
                    <a:pt x="76" y="672"/>
                  </a:lnTo>
                  <a:lnTo>
                    <a:pt x="0" y="659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129"/>
            <p:cNvSpPr>
              <a:spLocks/>
            </p:cNvSpPr>
            <p:nvPr/>
          </p:nvSpPr>
          <p:spPr bwMode="ltGray">
            <a:xfrm>
              <a:off x="80" y="1845"/>
              <a:ext cx="247" cy="666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247" y="20"/>
                </a:cxn>
                <a:cxn ang="0">
                  <a:pos x="74" y="666"/>
                </a:cxn>
                <a:cxn ang="0">
                  <a:pos x="0" y="646"/>
                </a:cxn>
                <a:cxn ang="0">
                  <a:pos x="172" y="0"/>
                </a:cxn>
              </a:cxnLst>
              <a:rect l="0" t="0" r="r" b="b"/>
              <a:pathLst>
                <a:path w="247" h="666">
                  <a:moveTo>
                    <a:pt x="172" y="0"/>
                  </a:moveTo>
                  <a:lnTo>
                    <a:pt x="247" y="20"/>
                  </a:lnTo>
                  <a:lnTo>
                    <a:pt x="74" y="666"/>
                  </a:lnTo>
                  <a:lnTo>
                    <a:pt x="0" y="646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130"/>
            <p:cNvSpPr>
              <a:spLocks/>
            </p:cNvSpPr>
            <p:nvPr/>
          </p:nvSpPr>
          <p:spPr bwMode="ltGray">
            <a:xfrm>
              <a:off x="-80" y="1808"/>
              <a:ext cx="301" cy="656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301" y="27"/>
                </a:cxn>
                <a:cxn ang="0">
                  <a:pos x="72" y="656"/>
                </a:cxn>
                <a:cxn ang="0">
                  <a:pos x="0" y="629"/>
                </a:cxn>
                <a:cxn ang="0">
                  <a:pos x="229" y="0"/>
                </a:cxn>
              </a:cxnLst>
              <a:rect l="0" t="0" r="r" b="b"/>
              <a:pathLst>
                <a:path w="301" h="656">
                  <a:moveTo>
                    <a:pt x="229" y="0"/>
                  </a:moveTo>
                  <a:lnTo>
                    <a:pt x="301" y="27"/>
                  </a:lnTo>
                  <a:lnTo>
                    <a:pt x="72" y="656"/>
                  </a:lnTo>
                  <a:lnTo>
                    <a:pt x="0" y="629"/>
                  </a:lnTo>
                  <a:lnTo>
                    <a:pt x="2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31"/>
            <p:cNvSpPr>
              <a:spLocks/>
            </p:cNvSpPr>
            <p:nvPr/>
          </p:nvSpPr>
          <p:spPr bwMode="ltGray">
            <a:xfrm>
              <a:off x="-42" y="1764"/>
              <a:ext cx="160" cy="377"/>
            </a:xfrm>
            <a:custGeom>
              <a:avLst/>
              <a:gdLst>
                <a:gd name="connsiteX0" fmla="*/ 283 w 353"/>
                <a:gd name="connsiteY0" fmla="*/ 0 h 639"/>
                <a:gd name="connsiteX1" fmla="*/ 353 w 353"/>
                <a:gd name="connsiteY1" fmla="*/ 33 h 639"/>
                <a:gd name="connsiteX2" fmla="*/ 70 w 353"/>
                <a:gd name="connsiteY2" fmla="*/ 639 h 639"/>
                <a:gd name="connsiteX3" fmla="*/ 0 w 353"/>
                <a:gd name="connsiteY3" fmla="*/ 606 h 639"/>
                <a:gd name="connsiteX4" fmla="*/ 193 w 353"/>
                <a:gd name="connsiteY4" fmla="*/ 193 h 639"/>
                <a:gd name="connsiteX5" fmla="*/ 283 w 353"/>
                <a:gd name="connsiteY5" fmla="*/ 0 h 639"/>
                <a:gd name="connsiteX0" fmla="*/ 283 w 353"/>
                <a:gd name="connsiteY0" fmla="*/ 0 h 639"/>
                <a:gd name="connsiteX1" fmla="*/ 353 w 353"/>
                <a:gd name="connsiteY1" fmla="*/ 33 h 639"/>
                <a:gd name="connsiteX2" fmla="*/ 193 w 353"/>
                <a:gd name="connsiteY2" fmla="*/ 377 h 639"/>
                <a:gd name="connsiteX3" fmla="*/ 70 w 353"/>
                <a:gd name="connsiteY3" fmla="*/ 639 h 639"/>
                <a:gd name="connsiteX4" fmla="*/ 0 w 353"/>
                <a:gd name="connsiteY4" fmla="*/ 606 h 639"/>
                <a:gd name="connsiteX5" fmla="*/ 193 w 353"/>
                <a:gd name="connsiteY5" fmla="*/ 193 h 639"/>
                <a:gd name="connsiteX6" fmla="*/ 283 w 353"/>
                <a:gd name="connsiteY6" fmla="*/ 0 h 639"/>
                <a:gd name="connsiteX0" fmla="*/ 283 w 353"/>
                <a:gd name="connsiteY0" fmla="*/ 0 h 606"/>
                <a:gd name="connsiteX1" fmla="*/ 353 w 353"/>
                <a:gd name="connsiteY1" fmla="*/ 33 h 606"/>
                <a:gd name="connsiteX2" fmla="*/ 193 w 353"/>
                <a:gd name="connsiteY2" fmla="*/ 377 h 606"/>
                <a:gd name="connsiteX3" fmla="*/ 0 w 353"/>
                <a:gd name="connsiteY3" fmla="*/ 606 h 606"/>
                <a:gd name="connsiteX4" fmla="*/ 193 w 353"/>
                <a:gd name="connsiteY4" fmla="*/ 193 h 606"/>
                <a:gd name="connsiteX5" fmla="*/ 283 w 353"/>
                <a:gd name="connsiteY5" fmla="*/ 0 h 606"/>
                <a:gd name="connsiteX0" fmla="*/ 90 w 160"/>
                <a:gd name="connsiteY0" fmla="*/ 0 h 377"/>
                <a:gd name="connsiteX1" fmla="*/ 160 w 160"/>
                <a:gd name="connsiteY1" fmla="*/ 33 h 377"/>
                <a:gd name="connsiteX2" fmla="*/ 0 w 160"/>
                <a:gd name="connsiteY2" fmla="*/ 377 h 377"/>
                <a:gd name="connsiteX3" fmla="*/ 0 w 160"/>
                <a:gd name="connsiteY3" fmla="*/ 193 h 377"/>
                <a:gd name="connsiteX4" fmla="*/ 90 w 160"/>
                <a:gd name="connsiteY4" fmla="*/ 0 h 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" h="377">
                  <a:moveTo>
                    <a:pt x="90" y="0"/>
                  </a:moveTo>
                  <a:lnTo>
                    <a:pt x="160" y="33"/>
                  </a:lnTo>
                  <a:cubicBezTo>
                    <a:pt x="107" y="148"/>
                    <a:pt x="53" y="262"/>
                    <a:pt x="0" y="377"/>
                  </a:cubicBezTo>
                  <a:lnTo>
                    <a:pt x="0" y="193"/>
                  </a:lnTo>
                  <a:cubicBezTo>
                    <a:pt x="30" y="129"/>
                    <a:pt x="60" y="64"/>
                    <a:pt x="9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32"/>
            <p:cNvSpPr>
              <a:spLocks/>
            </p:cNvSpPr>
            <p:nvPr/>
          </p:nvSpPr>
          <p:spPr bwMode="ltGray">
            <a:xfrm>
              <a:off x="-42" y="1714"/>
              <a:ext cx="60" cy="136"/>
            </a:xfrm>
            <a:custGeom>
              <a:avLst/>
              <a:gdLst>
                <a:gd name="connsiteX0" fmla="*/ 334 w 400"/>
                <a:gd name="connsiteY0" fmla="*/ 96 h 714"/>
                <a:gd name="connsiteX1" fmla="*/ 400 w 400"/>
                <a:gd name="connsiteY1" fmla="*/ 135 h 714"/>
                <a:gd name="connsiteX2" fmla="*/ 66 w 400"/>
                <a:gd name="connsiteY2" fmla="*/ 714 h 714"/>
                <a:gd name="connsiteX3" fmla="*/ 0 w 400"/>
                <a:gd name="connsiteY3" fmla="*/ 676 h 714"/>
                <a:gd name="connsiteX4" fmla="*/ 334 w 400"/>
                <a:gd name="connsiteY4" fmla="*/ 96 h 714"/>
                <a:gd name="connsiteX5" fmla="*/ 341 w 400"/>
                <a:gd name="connsiteY5" fmla="*/ 100 h 714"/>
                <a:gd name="connsiteX0" fmla="*/ 334 w 400"/>
                <a:gd name="connsiteY0" fmla="*/ 96 h 714"/>
                <a:gd name="connsiteX1" fmla="*/ 400 w 400"/>
                <a:gd name="connsiteY1" fmla="*/ 135 h 714"/>
                <a:gd name="connsiteX2" fmla="*/ 340 w 400"/>
                <a:gd name="connsiteY2" fmla="*/ 236 h 714"/>
                <a:gd name="connsiteX3" fmla="*/ 66 w 400"/>
                <a:gd name="connsiteY3" fmla="*/ 714 h 714"/>
                <a:gd name="connsiteX4" fmla="*/ 0 w 400"/>
                <a:gd name="connsiteY4" fmla="*/ 676 h 714"/>
                <a:gd name="connsiteX5" fmla="*/ 334 w 400"/>
                <a:gd name="connsiteY5" fmla="*/ 96 h 714"/>
                <a:gd name="connsiteX6" fmla="*/ 341 w 400"/>
                <a:gd name="connsiteY6" fmla="*/ 100 h 714"/>
                <a:gd name="connsiteX7" fmla="*/ 334 w 400"/>
                <a:gd name="connsiteY7" fmla="*/ 96 h 714"/>
                <a:gd name="connsiteX0" fmla="*/ 341 w 400"/>
                <a:gd name="connsiteY0" fmla="*/ 100 h 714"/>
                <a:gd name="connsiteX1" fmla="*/ 400 w 400"/>
                <a:gd name="connsiteY1" fmla="*/ 135 h 714"/>
                <a:gd name="connsiteX2" fmla="*/ 340 w 400"/>
                <a:gd name="connsiteY2" fmla="*/ 236 h 714"/>
                <a:gd name="connsiteX3" fmla="*/ 66 w 400"/>
                <a:gd name="connsiteY3" fmla="*/ 714 h 714"/>
                <a:gd name="connsiteX4" fmla="*/ 0 w 400"/>
                <a:gd name="connsiteY4" fmla="*/ 676 h 714"/>
                <a:gd name="connsiteX5" fmla="*/ 334 w 400"/>
                <a:gd name="connsiteY5" fmla="*/ 96 h 714"/>
                <a:gd name="connsiteX6" fmla="*/ 341 w 400"/>
                <a:gd name="connsiteY6" fmla="*/ 100 h 714"/>
                <a:gd name="connsiteX0" fmla="*/ 341 w 400"/>
                <a:gd name="connsiteY0" fmla="*/ 0 h 614"/>
                <a:gd name="connsiteX1" fmla="*/ 400 w 400"/>
                <a:gd name="connsiteY1" fmla="*/ 35 h 614"/>
                <a:gd name="connsiteX2" fmla="*/ 340 w 400"/>
                <a:gd name="connsiteY2" fmla="*/ 136 h 614"/>
                <a:gd name="connsiteX3" fmla="*/ 66 w 400"/>
                <a:gd name="connsiteY3" fmla="*/ 614 h 614"/>
                <a:gd name="connsiteX4" fmla="*/ 0 w 400"/>
                <a:gd name="connsiteY4" fmla="*/ 576 h 614"/>
                <a:gd name="connsiteX5" fmla="*/ 341 w 400"/>
                <a:gd name="connsiteY5" fmla="*/ 0 h 614"/>
                <a:gd name="connsiteX0" fmla="*/ 341 w 400"/>
                <a:gd name="connsiteY0" fmla="*/ 0 h 614"/>
                <a:gd name="connsiteX1" fmla="*/ 400 w 400"/>
                <a:gd name="connsiteY1" fmla="*/ 35 h 614"/>
                <a:gd name="connsiteX2" fmla="*/ 340 w 400"/>
                <a:gd name="connsiteY2" fmla="*/ 136 h 614"/>
                <a:gd name="connsiteX3" fmla="*/ 66 w 400"/>
                <a:gd name="connsiteY3" fmla="*/ 614 h 614"/>
                <a:gd name="connsiteX4" fmla="*/ 0 w 400"/>
                <a:gd name="connsiteY4" fmla="*/ 576 h 614"/>
                <a:gd name="connsiteX5" fmla="*/ 341 w 400"/>
                <a:gd name="connsiteY5" fmla="*/ 0 h 614"/>
                <a:gd name="connsiteX0" fmla="*/ 275 w 334"/>
                <a:gd name="connsiteY0" fmla="*/ 0 h 614"/>
                <a:gd name="connsiteX1" fmla="*/ 334 w 334"/>
                <a:gd name="connsiteY1" fmla="*/ 35 h 614"/>
                <a:gd name="connsiteX2" fmla="*/ 274 w 334"/>
                <a:gd name="connsiteY2" fmla="*/ 136 h 614"/>
                <a:gd name="connsiteX3" fmla="*/ 0 w 334"/>
                <a:gd name="connsiteY3" fmla="*/ 614 h 614"/>
                <a:gd name="connsiteX4" fmla="*/ 275 w 334"/>
                <a:gd name="connsiteY4" fmla="*/ 0 h 614"/>
                <a:gd name="connsiteX0" fmla="*/ 1 w 60"/>
                <a:gd name="connsiteY0" fmla="*/ 0 h 136"/>
                <a:gd name="connsiteX1" fmla="*/ 60 w 60"/>
                <a:gd name="connsiteY1" fmla="*/ 35 h 136"/>
                <a:gd name="connsiteX2" fmla="*/ 0 w 60"/>
                <a:gd name="connsiteY2" fmla="*/ 136 h 136"/>
                <a:gd name="connsiteX3" fmla="*/ 1 w 60"/>
                <a:gd name="connsiteY3" fmla="*/ 0 h 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" h="136">
                  <a:moveTo>
                    <a:pt x="1" y="0"/>
                  </a:moveTo>
                  <a:lnTo>
                    <a:pt x="60" y="35"/>
                  </a:lnTo>
                  <a:cubicBezTo>
                    <a:pt x="40" y="69"/>
                    <a:pt x="20" y="102"/>
                    <a:pt x="0" y="136"/>
                  </a:cubicBezTo>
                  <a:cubicBezTo>
                    <a:pt x="0" y="91"/>
                    <a:pt x="1" y="45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16152" y="0"/>
            <a:ext cx="7470648" cy="987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457200" y="1188720"/>
            <a:ext cx="8229600" cy="4907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8056" y="6364224"/>
            <a:ext cx="2185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70048" y="6364224"/>
            <a:ext cx="5312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4152" y="6364224"/>
            <a:ext cx="612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 cap="none" spc="0">
          <a:ln w="18415" cmpd="sng">
            <a:noFill/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>
            <a:lumMod val="60000"/>
            <a:lumOff val="40000"/>
          </a:schemeClr>
        </a:buClr>
        <a:buSzPct val="80000"/>
        <a:buFont typeface="Wingdings 2" pitchFamily="18" charset="2"/>
        <a:buChar char="¤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3">
            <a:lumMod val="60000"/>
            <a:lumOff val="40000"/>
          </a:schemeClr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60000"/>
            <a:lumOff val="40000"/>
          </a:schemeClr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>
            <a:lumMod val="60000"/>
            <a:lumOff val="40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42;&#1080;&#1090;&#1072;&#1083;&#1080;&#1082;.WIN\&#1056;&#1072;&#1073;&#1086;&#1095;&#1080;&#1081;%20&#1089;&#1090;&#1086;&#1083;\&#1087;&#1088;&#1086;&#1097;&#1072;&#1085;&#1080;&#1077;%20&#1089;%20&#1073;&#1091;&#1082;&#1074;&#1072;&#1088;&#1077;&#1084;\(1)Chemu_uchat_v_shkole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25.gif"/><Relationship Id="rId4" Type="http://schemas.openxmlformats.org/officeDocument/2006/relationships/hyperlink" Target="&#1076;&#1074;&#1077;%20&#1088;&#1091;&#1082;&#1080;/&#1060;&#1080;&#1079;&#1084;&#1080;&#1085;&#1091;&#1090;&#1082;&#1072;%20&#1076;&#1074;&#1077;%20&#1088;&#1091;&#1082;&#1080;.ppt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5.xml"/><Relationship Id="rId3" Type="http://schemas.openxmlformats.org/officeDocument/2006/relationships/image" Target="../media/image8.png"/><Relationship Id="rId7" Type="http://schemas.openxmlformats.org/officeDocument/2006/relationships/slide" Target="slide23.xml"/><Relationship Id="rId12" Type="http://schemas.openxmlformats.org/officeDocument/2006/relationships/slide" Target="slide1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11" Type="http://schemas.openxmlformats.org/officeDocument/2006/relationships/slide" Target="slide12.xml"/><Relationship Id="rId5" Type="http://schemas.openxmlformats.org/officeDocument/2006/relationships/slide" Target="slide17.xml"/><Relationship Id="rId15" Type="http://schemas.openxmlformats.org/officeDocument/2006/relationships/slide" Target="slide3.xml"/><Relationship Id="rId10" Type="http://schemas.openxmlformats.org/officeDocument/2006/relationships/slide" Target="slide21.xml"/><Relationship Id="rId4" Type="http://schemas.openxmlformats.org/officeDocument/2006/relationships/slide" Target="slide7.xml"/><Relationship Id="rId9" Type="http://schemas.openxmlformats.org/officeDocument/2006/relationships/slide" Target="slide13.xml"/><Relationship Id="rId1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slide" Target="slide2.xml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x-bikers.ru/forum/show_topic.php?id=342198&amp;page=&amp;pt1=1" TargetMode="External"/><Relationship Id="rId13" Type="http://schemas.openxmlformats.org/officeDocument/2006/relationships/hyperlink" Target="http://stat18.privet.ru/lr/Oa16db1e5b163a6a2bef59d94cd8cb59" TargetMode="External"/><Relationship Id="rId3" Type="http://schemas.openxmlformats.org/officeDocument/2006/relationships/hyperlink" Target="http://www.char.ru/books/153010" TargetMode="External"/><Relationship Id="rId7" Type="http://schemas.openxmlformats.org/officeDocument/2006/relationships/hyperlink" Target="http://www.render.ru/galleru/show_work.php?work_id=53541&amp;gal_rub=39&amp;gal_add" TargetMode="External"/><Relationship Id="rId12" Type="http://schemas.openxmlformats.org/officeDocument/2006/relationships/hyperlink" Target="http://www.olik.ru/uploads/posts/2009-11/1257347275_Olik.ru=moidodir.jpg" TargetMode="External"/><Relationship Id="rId2" Type="http://schemas.openxmlformats.org/officeDocument/2006/relationships/hyperlink" Target="http://www.pravdiski.ru/skazki/audioskazki/92-volk-i-semero-kozlyat.html" TargetMode="External"/><Relationship Id="rId16" Type="http://schemas.openxmlformats.org/officeDocument/2006/relationships/hyperlink" Target="http://img1.liveinternet.ru/images/attach/c/0/35/96/35096994_51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ree-lancers.net/users/un_cu/" TargetMode="External"/><Relationship Id="rId11" Type="http://schemas.openxmlformats.org/officeDocument/2006/relationships/hyperlink" Target="http://www.steppuzzle.ru/upload/catalog/71015_2/jpg" TargetMode="External"/><Relationship Id="rId5" Type="http://schemas.openxmlformats.org/officeDocument/2006/relationships/hyperlink" Target="http://www.az-maz.com/forum/lofiversion/index.php/t28503-50.html" TargetMode="External"/><Relationship Id="rId15" Type="http://schemas.openxmlformats.org/officeDocument/2006/relationships/hyperlink" Target="http://h20-mermaids.ucoz.ru/_fr10/7622984.gif" TargetMode="External"/><Relationship Id="rId10" Type="http://schemas.openxmlformats.org/officeDocument/2006/relationships/hyperlink" Target="http://www.karuseltoys.ru/images/catalog/image_b.php?namephoto=s_8809.jpg" TargetMode="External"/><Relationship Id="rId4" Type="http://schemas.openxmlformats.org/officeDocument/2006/relationships/hyperlink" Target="http://www.greenmama.ru/nid/2586677/" TargetMode="External"/><Relationship Id="rId9" Type="http://schemas.openxmlformats.org/officeDocument/2006/relationships/hyperlink" Target="http://allday.ru/uploads/posts/2009-12/thumbs/1261995159_izobrazhenie-216.jpg" TargetMode="External"/><Relationship Id="rId14" Type="http://schemas.openxmlformats.org/officeDocument/2006/relationships/hyperlink" Target="http://dreamworlds.ru/uploads/posts/2009-09/1253343361_wallpaper2-1024_768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 rot="20336880">
            <a:off x="737732" y="2238943"/>
            <a:ext cx="6421769" cy="1721159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9600" dirty="0" smtClean="0"/>
              <a:t>Прощай,</a:t>
            </a:r>
            <a:br>
              <a:rPr lang="ru-RU" sz="9600" dirty="0" smtClean="0"/>
            </a:br>
            <a:r>
              <a:rPr lang="ru-RU" sz="9600" dirty="0" smtClean="0"/>
              <a:t> </a:t>
            </a:r>
            <a:br>
              <a:rPr lang="ru-RU" sz="9600" dirty="0" smtClean="0"/>
            </a:br>
            <a:r>
              <a:rPr lang="ru-RU" sz="9600" dirty="0" smtClean="0"/>
              <a:t> Букварь!</a:t>
            </a:r>
            <a:endParaRPr lang="ru-RU" sz="9600" dirty="0"/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9925" y="476250"/>
            <a:ext cx="1560513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9863" y="4292600"/>
            <a:ext cx="1695450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(1)Chemu_uchat_v_shkol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14942" y="4929198"/>
            <a:ext cx="36471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Милько Наталья Юрьевна</a:t>
            </a:r>
          </a:p>
          <a:p>
            <a:r>
              <a:rPr lang="ru-RU" dirty="0" smtClean="0"/>
              <a:t>средняя школа №1</a:t>
            </a:r>
          </a:p>
          <a:p>
            <a:r>
              <a:rPr lang="ru-RU" dirty="0" err="1" smtClean="0"/>
              <a:t>с.Мартук</a:t>
            </a:r>
            <a:r>
              <a:rPr lang="ru-RU" dirty="0" smtClean="0"/>
              <a:t> , Актюбинская область</a:t>
            </a:r>
          </a:p>
          <a:p>
            <a:r>
              <a:rPr lang="ru-RU" dirty="0" smtClean="0"/>
              <a:t>учитель начальных классов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7290" y="357166"/>
            <a:ext cx="63579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учебная</a:t>
            </a:r>
            <a:endParaRPr lang="ru-RU" sz="8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652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28596" y="357166"/>
            <a:ext cx="2357453" cy="2357453"/>
          </a:xfrm>
        </p:spPr>
      </p:pic>
      <p:pic>
        <p:nvPicPr>
          <p:cNvPr id="5" name="Рисунок 4" descr="3634529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3786190"/>
            <a:ext cx="2357454" cy="2357454"/>
          </a:xfrm>
          <a:prstGeom prst="rect">
            <a:avLst/>
          </a:prstGeom>
        </p:spPr>
      </p:pic>
      <p:pic>
        <p:nvPicPr>
          <p:cNvPr id="6" name="Рисунок 5" descr="4365-4623-thickbox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14942" y="285728"/>
            <a:ext cx="2571748" cy="2571748"/>
          </a:xfrm>
          <a:prstGeom prst="rect">
            <a:avLst/>
          </a:prstGeom>
        </p:spPr>
      </p:pic>
      <p:pic>
        <p:nvPicPr>
          <p:cNvPr id="7" name="Рисунок 6" descr="sankt-peterburg-prodayu_podarki_dlya_devochek-_eto_bantiki_331245.jpe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28596" y="3571876"/>
            <a:ext cx="2857520" cy="22594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2910" y="2714620"/>
            <a:ext cx="19607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лайка</a:t>
            </a:r>
            <a:endParaRPr lang="ru-RU" sz="4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2643182"/>
            <a:ext cx="6928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7818" y="2928934"/>
            <a:ext cx="21964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корова</a:t>
            </a:r>
            <a:endParaRPr lang="ru-RU" sz="4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43702" y="2928934"/>
            <a:ext cx="5725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43042" y="62150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071538" y="5857892"/>
            <a:ext cx="15359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бинт</a:t>
            </a:r>
            <a:endParaRPr lang="ru-RU" sz="4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28728" y="5715016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72132" y="6027003"/>
            <a:ext cx="21483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мишка</a:t>
            </a:r>
            <a:endParaRPr lang="ru-RU" sz="4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29322" y="5934670"/>
            <a:ext cx="7328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ы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AutoShape 4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021388"/>
            <a:ext cx="755650" cy="836612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7175351" cy="1793167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800" dirty="0" smtClean="0"/>
              <a:t>Музыкальная пауза</a:t>
            </a:r>
            <a:endParaRPr lang="ru-RU" sz="4800" dirty="0"/>
          </a:p>
        </p:txBody>
      </p:sp>
      <p:pic>
        <p:nvPicPr>
          <p:cNvPr id="13315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887538"/>
            <a:ext cx="1820862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97538" y="1887538"/>
            <a:ext cx="14954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7">
            <a:hlinkClick r:id="rId4" action="ppaction://hlinkpres?slideindex=1&amp;slidetitle=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3898900"/>
            <a:ext cx="2249488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4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021388"/>
            <a:ext cx="755650" cy="836612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2214554"/>
            <a:ext cx="822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8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сказочная</a:t>
            </a:r>
            <a:endParaRPr lang="ru-RU" sz="8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5" name="WordArt 11"/>
          <p:cNvSpPr>
            <a:spLocks noChangeArrowheads="1" noChangeShapeType="1" noTextEdit="1"/>
          </p:cNvSpPr>
          <p:nvPr/>
        </p:nvSpPr>
        <p:spPr bwMode="auto">
          <a:xfrm>
            <a:off x="2700338" y="2420938"/>
            <a:ext cx="1223962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C0C0C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?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5580063" y="3644900"/>
            <a:ext cx="334962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000099"/>
            </a:outerShdw>
          </a:effectLst>
        </p:spPr>
        <p:txBody>
          <a:bodyPr wrap="none" anchor="ctr">
            <a:spAutoFit/>
          </a:bodyPr>
          <a:lstStyle/>
          <a:p>
            <a:r>
              <a:rPr lang="ru-RU" sz="2800">
                <a:latin typeface="Bodoni MT Poster Compressed" pitchFamily="18" charset="0"/>
              </a:rPr>
              <a:t>Я очень расстроена, </a:t>
            </a:r>
          </a:p>
          <a:p>
            <a:r>
              <a:rPr lang="ru-RU" sz="2800">
                <a:latin typeface="Bodoni MT Poster Compressed" pitchFamily="18" charset="0"/>
              </a:rPr>
              <a:t>нечаянно разбила </a:t>
            </a:r>
          </a:p>
          <a:p>
            <a:r>
              <a:rPr lang="ru-RU" sz="2800">
                <a:latin typeface="Bodoni MT Poster Compressed" pitchFamily="18" charset="0"/>
              </a:rPr>
              <a:t>золотое яичко.</a:t>
            </a:r>
          </a:p>
        </p:txBody>
      </p:sp>
      <p:pic>
        <p:nvPicPr>
          <p:cNvPr id="52229" name="Picture 2" descr="Картинка 286 из 49306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025" y="404813"/>
            <a:ext cx="1781175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04813"/>
            <a:ext cx="4762500" cy="5984875"/>
          </a:xfrm>
          <a:prstGeom prst="rect">
            <a:avLst/>
          </a:prstGeom>
          <a:solidFill>
            <a:schemeClr val="folHlink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2236" name="WordArt 12"/>
          <p:cNvSpPr>
            <a:spLocks noChangeArrowheads="1" noChangeShapeType="1" noTextEdit="1"/>
          </p:cNvSpPr>
          <p:nvPr/>
        </p:nvSpPr>
        <p:spPr bwMode="auto">
          <a:xfrm>
            <a:off x="6588125" y="188913"/>
            <a:ext cx="2232025" cy="23050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070678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Кто прислал поздравленье?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9" name="WordArt 11"/>
          <p:cNvSpPr>
            <a:spLocks noChangeArrowheads="1" noChangeShapeType="1" noTextEdit="1"/>
          </p:cNvSpPr>
          <p:nvPr/>
        </p:nvSpPr>
        <p:spPr bwMode="auto">
          <a:xfrm>
            <a:off x="6659563" y="3716338"/>
            <a:ext cx="1223962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C0C0C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?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404813"/>
            <a:ext cx="676592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0099"/>
            </a:outerShdw>
          </a:effectLst>
        </p:spPr>
        <p:txBody>
          <a:bodyPr wrap="none" anchor="ctr">
            <a:spAutoFit/>
          </a:bodyPr>
          <a:lstStyle/>
          <a:p>
            <a:r>
              <a:rPr lang="ru-RU" sz="3600">
                <a:latin typeface="Bodoni MT Poster Compressed" pitchFamily="18" charset="0"/>
              </a:rPr>
              <a:t>Все закончилось благополучно,</a:t>
            </a:r>
          </a:p>
          <a:p>
            <a:r>
              <a:rPr lang="ru-RU" sz="3600">
                <a:latin typeface="Bodoni MT Poster Compressed" pitchFamily="18" charset="0"/>
              </a:rPr>
              <a:t> только хвост остался в проруби</a:t>
            </a:r>
            <a:r>
              <a:rPr lang="ru-RU" sz="4000">
                <a:latin typeface="Bodoni MT Poster Compressed" pitchFamily="18" charset="0"/>
              </a:rPr>
              <a:t>.</a:t>
            </a:r>
            <a:r>
              <a:rPr lang="ru-RU" b="0">
                <a:latin typeface="Calibri" pitchFamily="34" charset="0"/>
              </a:rPr>
              <a:t> </a:t>
            </a:r>
          </a:p>
        </p:txBody>
      </p:sp>
      <p:pic>
        <p:nvPicPr>
          <p:cNvPr id="53253" name="Picture 2" descr="Картинка 286 из 49306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6925" y="673100"/>
            <a:ext cx="1601788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2781300"/>
            <a:ext cx="2606675" cy="273685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325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2205038"/>
            <a:ext cx="4824413" cy="3617912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3260" name="WordArt 12"/>
          <p:cNvSpPr>
            <a:spLocks noChangeArrowheads="1" noChangeShapeType="1" noTextEdit="1"/>
          </p:cNvSpPr>
          <p:nvPr/>
        </p:nvSpPr>
        <p:spPr bwMode="auto">
          <a:xfrm>
            <a:off x="6948488" y="333375"/>
            <a:ext cx="1871662" cy="21605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9987769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Кто прислал поздравленье?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5" name="WordArt 9"/>
          <p:cNvSpPr>
            <a:spLocks noChangeArrowheads="1" noChangeShapeType="1" noTextEdit="1"/>
          </p:cNvSpPr>
          <p:nvPr/>
        </p:nvSpPr>
        <p:spPr bwMode="auto">
          <a:xfrm>
            <a:off x="4211638" y="3716338"/>
            <a:ext cx="1223962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C0C0C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?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539750" y="333375"/>
            <a:ext cx="5038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99"/>
            </a:outerShdw>
          </a:effectLst>
        </p:spPr>
        <p:txBody>
          <a:bodyPr wrap="none" anchor="ctr">
            <a:spAutoFit/>
          </a:bodyPr>
          <a:lstStyle/>
          <a:p>
            <a:r>
              <a:rPr lang="ru-RU" sz="2800">
                <a:latin typeface="Century Schoolbook" pitchFamily="18" charset="0"/>
              </a:rPr>
              <a:t>Перед волком не дрожал,</a:t>
            </a:r>
          </a:p>
          <a:p>
            <a:r>
              <a:rPr lang="ru-RU" sz="2800">
                <a:latin typeface="Century Schoolbook" pitchFamily="18" charset="0"/>
              </a:rPr>
              <a:t>От медведя убежал,</a:t>
            </a:r>
          </a:p>
          <a:p>
            <a:r>
              <a:rPr lang="ru-RU" sz="2800">
                <a:latin typeface="Century Schoolbook" pitchFamily="18" charset="0"/>
              </a:rPr>
              <a:t>А лисице на зубок</a:t>
            </a:r>
          </a:p>
          <a:p>
            <a:r>
              <a:rPr lang="ru-RU" sz="2800">
                <a:latin typeface="Century Schoolbook" pitchFamily="18" charset="0"/>
              </a:rPr>
              <a:t>Все ж попался…</a:t>
            </a:r>
          </a:p>
        </p:txBody>
      </p:sp>
      <p:pic>
        <p:nvPicPr>
          <p:cNvPr id="55303" name="Picture 2" descr="Картинка 286 из 49306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9563" y="836613"/>
            <a:ext cx="199707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2276475"/>
            <a:ext cx="3979862" cy="429260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5306" name="WordArt 10"/>
          <p:cNvSpPr>
            <a:spLocks noChangeArrowheads="1" noChangeShapeType="1" noTextEdit="1"/>
          </p:cNvSpPr>
          <p:nvPr/>
        </p:nvSpPr>
        <p:spPr bwMode="auto">
          <a:xfrm>
            <a:off x="6372225" y="476250"/>
            <a:ext cx="2520950" cy="23780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13216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Кто прислал поздравленье?</a:t>
            </a:r>
          </a:p>
        </p:txBody>
      </p:sp>
      <p:sp>
        <p:nvSpPr>
          <p:cNvPr id="7" name="AutoShape 4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021388"/>
            <a:ext cx="755650" cy="836612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8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лесная</a:t>
            </a:r>
            <a:endParaRPr lang="ru-RU" sz="8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579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>
                <a:solidFill>
                  <a:srgbClr val="FF0000"/>
                </a:solidFill>
                <a:latin typeface="Comic Sans MS" pitchFamily="66" charset="0"/>
              </a:rPr>
              <a:t>Мед             </a:t>
            </a:r>
            <a:r>
              <a:rPr lang="ru-RU" sz="5400" dirty="0" err="1" smtClean="0">
                <a:solidFill>
                  <a:srgbClr val="FF0000"/>
                </a:solidFill>
                <a:latin typeface="Comic Sans MS" pitchFamily="66" charset="0"/>
              </a:rPr>
              <a:t>ка</a:t>
            </a:r>
            <a:endParaRPr lang="ru-RU" sz="5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5400" dirty="0" smtClean="0">
                <a:solidFill>
                  <a:srgbClr val="FF0000"/>
                </a:solidFill>
                <a:latin typeface="Comic Sans MS" pitchFamily="66" charset="0"/>
              </a:rPr>
              <a:t>Бар              тел</a:t>
            </a:r>
          </a:p>
          <a:p>
            <a:pPr>
              <a:buNone/>
            </a:pPr>
            <a:r>
              <a:rPr lang="ru-RU" sz="5400" dirty="0" err="1" smtClean="0">
                <a:solidFill>
                  <a:srgbClr val="FF0000"/>
                </a:solidFill>
                <a:latin typeface="Comic Sans MS" pitchFamily="66" charset="0"/>
              </a:rPr>
              <a:t>Дя</a:t>
            </a:r>
            <a:r>
              <a:rPr lang="ru-RU" sz="5400" dirty="0" smtClean="0">
                <a:solidFill>
                  <a:srgbClr val="FF0000"/>
                </a:solidFill>
                <a:latin typeface="Comic Sans MS" pitchFamily="66" charset="0"/>
              </a:rPr>
              <a:t>               ведь</a:t>
            </a:r>
          </a:p>
          <a:p>
            <a:pPr>
              <a:buNone/>
            </a:pPr>
            <a:r>
              <a:rPr lang="ru-RU" sz="5400" dirty="0" smtClean="0">
                <a:solidFill>
                  <a:srgbClr val="FF0000"/>
                </a:solidFill>
                <a:latin typeface="Comic Sans MS" pitchFamily="66" charset="0"/>
              </a:rPr>
              <a:t>Бел             </a:t>
            </a:r>
            <a:r>
              <a:rPr lang="ru-RU" sz="5400" dirty="0" err="1" smtClean="0">
                <a:solidFill>
                  <a:srgbClr val="FF0000"/>
                </a:solidFill>
                <a:latin typeface="Comic Sans MS" pitchFamily="66" charset="0"/>
              </a:rPr>
              <a:t>са</a:t>
            </a:r>
            <a:endParaRPr lang="ru-RU" sz="5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5400" dirty="0" smtClean="0">
                <a:solidFill>
                  <a:srgbClr val="FF0000"/>
                </a:solidFill>
                <a:latin typeface="Comic Sans MS" pitchFamily="66" charset="0"/>
              </a:rPr>
              <a:t>Ли               </a:t>
            </a:r>
            <a:r>
              <a:rPr lang="ru-RU" sz="5400" dirty="0" err="1" smtClean="0">
                <a:solidFill>
                  <a:srgbClr val="FF0000"/>
                </a:solidFill>
                <a:latin typeface="Comic Sans MS" pitchFamily="66" charset="0"/>
              </a:rPr>
              <a:t>яц</a:t>
            </a:r>
            <a:endParaRPr lang="ru-RU" sz="5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5400" dirty="0" smtClean="0">
                <a:solidFill>
                  <a:srgbClr val="FF0000"/>
                </a:solidFill>
                <a:latin typeface="Comic Sans MS" pitchFamily="66" charset="0"/>
              </a:rPr>
              <a:t>За                сук</a:t>
            </a:r>
          </a:p>
          <a:p>
            <a:pPr>
              <a:buNone/>
            </a:pPr>
            <a:endParaRPr lang="ru-RU" sz="5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AutoShape 4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021388"/>
            <a:ext cx="755650" cy="836612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2" y="2571744"/>
            <a:ext cx="868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8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скороговорка</a:t>
            </a:r>
            <a:endParaRPr lang="ru-RU" sz="8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2" descr="Рисунок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476250"/>
            <a:ext cx="5973763" cy="598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31" name="Picture 83" descr="Рисунок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8888" y="1412875"/>
            <a:ext cx="4164012" cy="415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32" name="AutoShape 84"/>
          <p:cNvSpPr>
            <a:spLocks noChangeArrowheads="1"/>
          </p:cNvSpPr>
          <p:nvPr/>
        </p:nvSpPr>
        <p:spPr bwMode="auto">
          <a:xfrm>
            <a:off x="2339975" y="5516563"/>
            <a:ext cx="647700" cy="649287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33" name="AutoShape 85"/>
          <p:cNvSpPr>
            <a:spLocks noChangeArrowheads="1"/>
          </p:cNvSpPr>
          <p:nvPr/>
        </p:nvSpPr>
        <p:spPr bwMode="auto">
          <a:xfrm>
            <a:off x="4716463" y="1412875"/>
            <a:ext cx="647700" cy="64928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34" name="AutoShape 86"/>
          <p:cNvSpPr>
            <a:spLocks noChangeArrowheads="1"/>
          </p:cNvSpPr>
          <p:nvPr/>
        </p:nvSpPr>
        <p:spPr bwMode="auto">
          <a:xfrm>
            <a:off x="1187450" y="4797425"/>
            <a:ext cx="647700" cy="64928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35" name="AutoShape 87"/>
          <p:cNvSpPr>
            <a:spLocks noChangeArrowheads="1"/>
          </p:cNvSpPr>
          <p:nvPr/>
        </p:nvSpPr>
        <p:spPr bwMode="auto">
          <a:xfrm>
            <a:off x="5364163" y="3716338"/>
            <a:ext cx="647700" cy="649287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36" name="AutoShape 88"/>
          <p:cNvSpPr>
            <a:spLocks noChangeArrowheads="1"/>
          </p:cNvSpPr>
          <p:nvPr/>
        </p:nvSpPr>
        <p:spPr bwMode="auto">
          <a:xfrm>
            <a:off x="3635375" y="765175"/>
            <a:ext cx="647700" cy="64928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37" name="AutoShape 89"/>
          <p:cNvSpPr>
            <a:spLocks noChangeArrowheads="1"/>
          </p:cNvSpPr>
          <p:nvPr/>
        </p:nvSpPr>
        <p:spPr bwMode="auto">
          <a:xfrm>
            <a:off x="611188" y="2492375"/>
            <a:ext cx="647700" cy="64928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38" name="AutoShape 90"/>
          <p:cNvSpPr>
            <a:spLocks noChangeArrowheads="1"/>
          </p:cNvSpPr>
          <p:nvPr/>
        </p:nvSpPr>
        <p:spPr bwMode="auto">
          <a:xfrm>
            <a:off x="4787900" y="4797425"/>
            <a:ext cx="647700" cy="64928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39" name="AutoShape 91"/>
          <p:cNvSpPr>
            <a:spLocks noChangeArrowheads="1"/>
          </p:cNvSpPr>
          <p:nvPr/>
        </p:nvSpPr>
        <p:spPr bwMode="auto">
          <a:xfrm>
            <a:off x="611188" y="3789363"/>
            <a:ext cx="647700" cy="649287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40" name="AutoShape 92"/>
          <p:cNvSpPr>
            <a:spLocks noChangeArrowheads="1"/>
          </p:cNvSpPr>
          <p:nvPr/>
        </p:nvSpPr>
        <p:spPr bwMode="auto">
          <a:xfrm>
            <a:off x="1331913" y="1412875"/>
            <a:ext cx="647700" cy="64928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41" name="AutoShape 93"/>
          <p:cNvSpPr>
            <a:spLocks noChangeArrowheads="1"/>
          </p:cNvSpPr>
          <p:nvPr/>
        </p:nvSpPr>
        <p:spPr bwMode="auto">
          <a:xfrm>
            <a:off x="2339975" y="765175"/>
            <a:ext cx="647700" cy="64928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42" name="AutoShape 94"/>
          <p:cNvSpPr>
            <a:spLocks noChangeArrowheads="1"/>
          </p:cNvSpPr>
          <p:nvPr/>
        </p:nvSpPr>
        <p:spPr bwMode="auto">
          <a:xfrm>
            <a:off x="5357818" y="2500306"/>
            <a:ext cx="647700" cy="64928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43" name="AutoShape 95"/>
          <p:cNvSpPr>
            <a:spLocks noChangeArrowheads="1"/>
          </p:cNvSpPr>
          <p:nvPr/>
        </p:nvSpPr>
        <p:spPr bwMode="auto">
          <a:xfrm>
            <a:off x="3714744" y="5500702"/>
            <a:ext cx="647700" cy="649287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2195" name="Group 147"/>
          <p:cNvGraphicFramePr>
            <a:graphicFrameLocks noGrp="1"/>
          </p:cNvGraphicFramePr>
          <p:nvPr/>
        </p:nvGraphicFramePr>
        <p:xfrm>
          <a:off x="6877050" y="333375"/>
          <a:ext cx="2051050" cy="6048378"/>
        </p:xfrm>
        <a:graphic>
          <a:graphicData uri="http://schemas.openxmlformats.org/drawingml/2006/table">
            <a:tbl>
              <a:tblPr/>
              <a:tblGrid>
                <a:gridCol w="1025525"/>
                <a:gridCol w="1025525"/>
              </a:tblGrid>
              <a:tr h="1008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6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6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1008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6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6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1008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6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6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1008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6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6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1008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6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6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1008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6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6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  <p:sp>
        <p:nvSpPr>
          <p:cNvPr id="2190" name="Text Box 142"/>
          <p:cNvSpPr txBox="1">
            <a:spLocks noChangeArrowheads="1"/>
          </p:cNvSpPr>
          <p:nvPr/>
        </p:nvSpPr>
        <p:spPr bwMode="auto">
          <a:xfrm>
            <a:off x="6877050" y="333375"/>
            <a:ext cx="10080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chemeClr val="bg1"/>
                </a:solidFill>
                <a:hlinkClick r:id="rId4" action="ppaction://hlinksldjump"/>
              </a:rPr>
              <a:t>1</a:t>
            </a:r>
            <a:endParaRPr lang="ru-RU" sz="6000" b="1">
              <a:solidFill>
                <a:schemeClr val="bg1"/>
              </a:solidFill>
            </a:endParaRPr>
          </a:p>
        </p:txBody>
      </p:sp>
      <p:sp>
        <p:nvSpPr>
          <p:cNvPr id="2192" name="Text Box 144"/>
          <p:cNvSpPr txBox="1">
            <a:spLocks noChangeArrowheads="1"/>
          </p:cNvSpPr>
          <p:nvPr/>
        </p:nvSpPr>
        <p:spPr bwMode="auto">
          <a:xfrm>
            <a:off x="6877050" y="1341438"/>
            <a:ext cx="10080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hlinkClick r:id="rId5" action="ppaction://hlinksldjump"/>
              </a:rPr>
              <a:t>2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2193" name="Text Box 145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2349500"/>
            <a:ext cx="10080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hlinkClick r:id="rId6" action="ppaction://hlinksldjump"/>
              </a:rPr>
              <a:t>3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2197" name="Text Box 149"/>
          <p:cNvSpPr txBox="1">
            <a:spLocks noChangeArrowheads="1"/>
          </p:cNvSpPr>
          <p:nvPr/>
        </p:nvSpPr>
        <p:spPr bwMode="auto">
          <a:xfrm>
            <a:off x="7885113" y="333375"/>
            <a:ext cx="10080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hlinkClick r:id="rId7" action="ppaction://hlinksldjump"/>
              </a:rPr>
              <a:t>7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2198" name="Text Box 150"/>
          <p:cNvSpPr txBox="1">
            <a:spLocks noChangeArrowheads="1"/>
          </p:cNvSpPr>
          <p:nvPr/>
        </p:nvSpPr>
        <p:spPr bwMode="auto">
          <a:xfrm>
            <a:off x="6877050" y="3357563"/>
            <a:ext cx="10080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chemeClr val="bg1"/>
                </a:solidFill>
                <a:hlinkClick r:id="rId5" action="ppaction://hlinksldjump"/>
              </a:rPr>
              <a:t>4</a:t>
            </a:r>
            <a:endParaRPr lang="ru-RU" sz="6000" b="1">
              <a:solidFill>
                <a:schemeClr val="bg1"/>
              </a:solidFill>
            </a:endParaRPr>
          </a:p>
        </p:txBody>
      </p:sp>
      <p:sp>
        <p:nvSpPr>
          <p:cNvPr id="2199" name="Text Box 151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4365625"/>
            <a:ext cx="10080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hlinkClick r:id="rId8" action="ppaction://hlinksldjump"/>
              </a:rPr>
              <a:t>5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2200" name="Text Box 152"/>
          <p:cNvSpPr txBox="1">
            <a:spLocks noChangeArrowheads="1"/>
          </p:cNvSpPr>
          <p:nvPr/>
        </p:nvSpPr>
        <p:spPr bwMode="auto">
          <a:xfrm>
            <a:off x="6877050" y="5373688"/>
            <a:ext cx="10080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hlinkClick r:id="rId9" action="ppaction://hlinksldjump"/>
              </a:rPr>
              <a:t>6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2201" name="Text Box 153"/>
          <p:cNvSpPr txBox="1">
            <a:spLocks noChangeArrowheads="1"/>
          </p:cNvSpPr>
          <p:nvPr/>
        </p:nvSpPr>
        <p:spPr bwMode="auto">
          <a:xfrm>
            <a:off x="7885113" y="1341438"/>
            <a:ext cx="10080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hlinkClick r:id="rId10" action="ppaction://hlinksldjump"/>
              </a:rPr>
              <a:t>8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2202" name="Text Box 154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7929586" y="2357430"/>
            <a:ext cx="10080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hlinkClick r:id="rId11" action="ppaction://hlinksldjump"/>
              </a:rPr>
              <a:t>9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2203" name="Text Box 155"/>
          <p:cNvSpPr txBox="1">
            <a:spLocks noChangeArrowheads="1"/>
          </p:cNvSpPr>
          <p:nvPr/>
        </p:nvSpPr>
        <p:spPr bwMode="auto">
          <a:xfrm>
            <a:off x="7885113" y="3357563"/>
            <a:ext cx="10080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dirty="0">
                <a:solidFill>
                  <a:schemeClr val="bg1"/>
                </a:solidFill>
                <a:hlinkClick r:id="rId12" action="ppaction://hlinksldjump"/>
              </a:rPr>
              <a:t>10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2204" name="Text Box 156">
            <a:hlinkClick r:id="rId13" action="ppaction://hlinksldjump"/>
          </p:cNvPr>
          <p:cNvSpPr txBox="1">
            <a:spLocks noChangeArrowheads="1"/>
          </p:cNvSpPr>
          <p:nvPr/>
        </p:nvSpPr>
        <p:spPr bwMode="auto">
          <a:xfrm>
            <a:off x="7885113" y="4365625"/>
            <a:ext cx="10080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dirty="0">
                <a:solidFill>
                  <a:schemeClr val="bg1"/>
                </a:solidFill>
                <a:hlinkClick r:id="rId13" action="ppaction://hlinksldjump"/>
              </a:rPr>
              <a:t>11</a:t>
            </a:r>
            <a:endParaRPr lang="ru-RU" sz="5400" b="1" dirty="0">
              <a:solidFill>
                <a:schemeClr val="bg1"/>
              </a:solidFill>
            </a:endParaRPr>
          </a:p>
        </p:txBody>
      </p:sp>
      <p:pic>
        <p:nvPicPr>
          <p:cNvPr id="29" name="Picture 8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2428860" y="2143116"/>
            <a:ext cx="1801577" cy="1478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156">
            <a:hlinkClick r:id="rId15" action="ppaction://hlinksldjump"/>
          </p:cNvPr>
          <p:cNvSpPr txBox="1">
            <a:spLocks noChangeArrowheads="1"/>
          </p:cNvSpPr>
          <p:nvPr/>
        </p:nvSpPr>
        <p:spPr bwMode="auto">
          <a:xfrm>
            <a:off x="7929586" y="5429264"/>
            <a:ext cx="10080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hlinkClick r:id="rId15" action="ppaction://hlinksldjump"/>
              </a:rPr>
              <a:t>12</a:t>
            </a:r>
            <a:endParaRPr lang="ru-RU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6" dur="30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800000">
                                      <p:cBhvr>
                                        <p:cTn id="14" dur="30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700000">
                                      <p:cBhvr>
                                        <p:cTn id="22" dur="30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6700000">
                                      <p:cBhvr>
                                        <p:cTn id="30" dur="30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9400000">
                                      <p:cBhvr>
                                        <p:cTn id="38" dur="30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000000">
                                      <p:cBhvr>
                                        <p:cTn id="46" dur="30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54" dur="30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200000">
                                      <p:cBhvr>
                                        <p:cTn id="62" dur="30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800000">
                                      <p:cBhvr>
                                        <p:cTn id="70" dur="30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3600000">
                                      <p:cBhvr>
                                        <p:cTn id="78" dur="30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0">
                                      <p:cBhvr>
                                        <p:cTn id="86" dur="30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000000">
                                      <p:cBhvr>
                                        <p:cTn id="90" dur="30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2" grpId="0" animBg="1"/>
      <p:bldP spid="2133" grpId="0" animBg="1"/>
      <p:bldP spid="2134" grpId="0" animBg="1"/>
      <p:bldP spid="2135" grpId="0" animBg="1"/>
      <p:bldP spid="2136" grpId="0" animBg="1"/>
      <p:bldP spid="2137" grpId="0" animBg="1"/>
      <p:bldP spid="2138" grpId="0" animBg="1"/>
      <p:bldP spid="2139" grpId="0" animBg="1"/>
      <p:bldP spid="2140" grpId="0" animBg="1"/>
      <p:bldP spid="214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49834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b="1" i="1" dirty="0" smtClean="0">
                <a:solidFill>
                  <a:srgbClr val="FF0000"/>
                </a:solidFill>
                <a:latin typeface="Comic Sans MS" pitchFamily="66" charset="0"/>
              </a:rPr>
              <a:t>Белые бараны били в барабаны.</a:t>
            </a:r>
            <a:endParaRPr lang="ru-RU" sz="1100" b="1" i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endParaRPr lang="ru-RU" sz="800" b="1" i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5400" b="1" i="1" dirty="0" smtClean="0">
                <a:solidFill>
                  <a:srgbClr val="002060"/>
                </a:solidFill>
                <a:latin typeface="Comic Sans MS" pitchFamily="66" charset="0"/>
              </a:rPr>
              <a:t>Ученица – озорница получила единицу.</a:t>
            </a:r>
            <a:endParaRPr lang="ru-RU" sz="5400" b="1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AutoShape 4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021388"/>
            <a:ext cx="755650" cy="836612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8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Найди ошибку</a:t>
            </a:r>
            <a:endParaRPr lang="ru-RU" sz="8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63" y="1071563"/>
            <a:ext cx="207781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 smtClean="0">
                <a:solidFill>
                  <a:srgbClr val="002060"/>
                </a:solidFill>
                <a:latin typeface="+mn-lt"/>
              </a:rPr>
              <a:t>щ</a:t>
            </a:r>
            <a:r>
              <a:rPr lang="ru-RU" sz="5400" b="1" dirty="0" smtClean="0">
                <a:solidFill>
                  <a:srgbClr val="002060"/>
                </a:solidFill>
                <a:latin typeface="+mn-lt"/>
              </a:rPr>
              <a:t>   </a:t>
            </a:r>
            <a:r>
              <a:rPr lang="ru-RU" sz="5400" b="1" dirty="0" err="1" smtClean="0">
                <a:solidFill>
                  <a:srgbClr val="002060"/>
                </a:solidFill>
                <a:latin typeface="+mn-lt"/>
              </a:rPr>
              <a:t>ка</a:t>
            </a:r>
            <a:endParaRPr lang="ru-RU" sz="5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25" y="3000375"/>
            <a:ext cx="1847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25" y="5500688"/>
            <a:ext cx="127310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дач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7625" y="1285875"/>
            <a:ext cx="2098675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5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юба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3313" y="5072063"/>
            <a:ext cx="1614487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лыж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29375" y="4143375"/>
            <a:ext cx="157480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</a:t>
            </a: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143875" y="214313"/>
            <a:ext cx="5302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43063" y="1071563"/>
            <a:ext cx="642937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715250" y="1071563"/>
            <a:ext cx="7000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43375" y="1285875"/>
            <a:ext cx="573088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286750" y="2286000"/>
            <a:ext cx="18473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358188" y="3143250"/>
            <a:ext cx="5000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358188" y="3929063"/>
            <a:ext cx="584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429625" y="5000625"/>
            <a:ext cx="5254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72313" y="4143375"/>
            <a:ext cx="58420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72063" y="5072063"/>
            <a:ext cx="5842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71688" y="5500688"/>
            <a:ext cx="560387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  <p:pic>
        <p:nvPicPr>
          <p:cNvPr id="9236" name="Рисунок 21" descr="дача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4406900"/>
            <a:ext cx="1714500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7" name="Рисунок 22" descr="дуб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857496"/>
            <a:ext cx="1909762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8" name="Рисунок 23" descr="Люба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75" y="928688"/>
            <a:ext cx="1571625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9" name="Рисунок 24" descr="щука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14438" y="2000250"/>
            <a:ext cx="17145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0" name="Рисунок 25" descr="лыжи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15008" y="5045075"/>
            <a:ext cx="1143000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Прямоугольник 26"/>
          <p:cNvSpPr/>
          <p:nvPr/>
        </p:nvSpPr>
        <p:spPr>
          <a:xfrm>
            <a:off x="2643174" y="214290"/>
            <a:ext cx="445314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Укажи ошибку</a:t>
            </a:r>
          </a:p>
        </p:txBody>
      </p:sp>
      <p:sp>
        <p:nvSpPr>
          <p:cNvPr id="25" name="AutoShape 41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021388"/>
            <a:ext cx="755650" cy="836612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07407E-6 L -0.69305 0.1263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-0.40955 0.0314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094 0.00463 0.00243 -0.00116 -0.01441 0.00648 C -0.01597 0.00717 -0.01927 0.00856 -0.01927 0.00856 C -0.03142 0.03241 -0.01163 -0.00417 -0.02899 0.01944 C -0.03142 0.02292 -0.0316 0.02847 -0.03386 0.03217 C -0.04149 0.04421 -0.04792 0.05764 -0.05642 0.06875 C -0.05833 0.07685 -0.0625 0.08125 -0.06615 0.08819 C -0.07188 0.1118 -0.06267 0.07616 -0.07101 0.10116 C -0.07344 0.10879 -0.07552 0.11875 -0.07743 0.12685 C -0.07795 0.15486 -0.07761 0.18287 -0.07899 0.21088 C -0.07934 0.21921 -0.08559 0.24236 -0.08872 0.24954 C -0.0908 0.25393 -0.09514 0.2625 -0.09514 0.2625 C -0.09913 0.2787 -0.09358 0.2581 -0.1 0.27523 C -0.1007 0.27731 -0.10035 0.28009 -0.10156 0.28171 C -0.10278 0.28333 -0.10486 0.2831 -0.10642 0.28379 C -0.11198 0.29467 -0.11406 0.29259 -0.12413 0.29028 C -0.12778 0.28079 -0.1316 0.27847 -0.13715 0.27106 C -0.14826 0.225 -0.14184 0.21412 -0.14184 0.1419 " pathEditMode="relative" ptsTypes="fffffffffffffffffA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52 0.00208 0.00261 0.0044 0.00174 0.00648 C -0.00417 0.01967 -0.00955 0.02083 -0.01771 0.02801 C -0.02465 0.03426 -0.02708 0.04028 -0.03542 0.04305 C -0.04809 0.06782 -0.08142 0.07778 -0.10156 0.08819 C -0.11285 0.0868 -0.1243 0.08657 -0.13542 0.08403 C -0.13923 0.0831 -0.1526 0.07014 -0.15642 0.06667 C -0.1658 0.05787 -0.17465 0.04768 -0.18385 0.03889 C -0.18576 0.03704 -0.18819 0.03611 -0.19028 0.03449 C -0.19357 0.03171 -0.19687 0.02917 -0.2 0.02592 C -0.20521 0.0206 -0.20364 0.01852 -0.20955 0.01505 C -0.22292 0.00717 -0.23767 -0.00023 -0.25156 -0.00625 C -0.25989 -0.01389 -0.2691 -0.01505 -0.27899 -0.01713 C -0.29566 -0.01551 -0.30746 -0.01343 -0.32257 -0.00625 C -0.33003 0.00324 -0.33958 0.00764 -0.34826 0.01505 C -0.37326 0.06551 -0.35798 0.05949 -0.35798 0.16574 " pathEditMode="relative" ptsTypes="fffffffffffffffA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255 L -0.69462 0.0710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  <p:bldP spid="16" grpId="0"/>
      <p:bldP spid="17" grpId="0"/>
      <p:bldP spid="19" grpId="0"/>
      <p:bldP spid="20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642918"/>
            <a:ext cx="63579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кроссворд</a:t>
            </a:r>
            <a:endParaRPr lang="ru-RU" sz="8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0"/>
            <a:ext cx="3960440" cy="125849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6000" dirty="0" smtClean="0">
                <a:solidFill>
                  <a:srgbClr val="00B050"/>
                </a:solidFill>
              </a:rPr>
              <a:t>Кроссворд</a:t>
            </a:r>
            <a:endParaRPr lang="ru-RU" sz="6000" dirty="0">
              <a:solidFill>
                <a:srgbClr val="00B05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2484438" y="1484313"/>
          <a:ext cx="401637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3275"/>
                <a:gridCol w="803275"/>
                <a:gridCol w="803275"/>
                <a:gridCol w="803275"/>
                <a:gridCol w="803275"/>
              </a:tblGrid>
              <a:tr h="79208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276600" y="3068638"/>
          <a:ext cx="5591943" cy="864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849"/>
                <a:gridCol w="798849"/>
                <a:gridCol w="798849"/>
                <a:gridCol w="798849"/>
                <a:gridCol w="798849"/>
                <a:gridCol w="798849"/>
                <a:gridCol w="798849"/>
              </a:tblGrid>
              <a:tr h="86409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900113" y="2276475"/>
          <a:ext cx="5591943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849"/>
                <a:gridCol w="798849"/>
                <a:gridCol w="798849"/>
                <a:gridCol w="798849"/>
                <a:gridCol w="798849"/>
                <a:gridCol w="798849"/>
                <a:gridCol w="798849"/>
              </a:tblGrid>
              <a:tr h="7920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971550" y="4797425"/>
          <a:ext cx="5544616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792088"/>
                <a:gridCol w="792088"/>
                <a:gridCol w="706920"/>
                <a:gridCol w="788721"/>
                <a:gridCol w="788721"/>
                <a:gridCol w="883990"/>
              </a:tblGrid>
              <a:tr h="7920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067175" y="3933825"/>
          <a:ext cx="4824534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089"/>
                <a:gridCol w="804089"/>
                <a:gridCol w="804089"/>
                <a:gridCol w="804089"/>
                <a:gridCol w="804089"/>
                <a:gridCol w="804089"/>
              </a:tblGrid>
              <a:tr h="8640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Объект 4"/>
          <p:cNvGraphicFramePr>
            <a:graphicFrameLocks/>
          </p:cNvGraphicFramePr>
          <p:nvPr/>
        </p:nvGraphicFramePr>
        <p:xfrm>
          <a:off x="2484438" y="1412875"/>
          <a:ext cx="401637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3275"/>
                <a:gridCol w="803275"/>
                <a:gridCol w="803275"/>
                <a:gridCol w="803275"/>
                <a:gridCol w="803275"/>
              </a:tblGrid>
              <a:tr h="792088"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Б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У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К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В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Ы</a:t>
                      </a:r>
                      <a:endParaRPr lang="ru-RU" sz="5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900113" y="2276475"/>
          <a:ext cx="5591943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849"/>
                <a:gridCol w="798849"/>
                <a:gridCol w="798849"/>
                <a:gridCol w="798849"/>
                <a:gridCol w="798849"/>
                <a:gridCol w="798849"/>
                <a:gridCol w="798849"/>
              </a:tblGrid>
              <a:tr h="84239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</a:t>
                      </a:r>
                      <a:r>
                        <a:rPr lang="ru-RU" sz="5400" dirty="0" smtClean="0"/>
                        <a:t>Р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Е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З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И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Н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К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А</a:t>
                      </a:r>
                      <a:endParaRPr lang="ru-RU" sz="5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276600" y="3117850"/>
          <a:ext cx="5591943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849"/>
                <a:gridCol w="798849"/>
                <a:gridCol w="798849"/>
                <a:gridCol w="798849"/>
                <a:gridCol w="798849"/>
                <a:gridCol w="798849"/>
                <a:gridCol w="798849"/>
              </a:tblGrid>
              <a:tr h="792088"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Л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И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Н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Е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Й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К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А</a:t>
                      </a:r>
                      <a:endParaRPr lang="ru-RU" sz="5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4067175" y="3933825"/>
          <a:ext cx="482453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089"/>
                <a:gridCol w="804089"/>
                <a:gridCol w="804089"/>
                <a:gridCol w="804089"/>
                <a:gridCol w="804089"/>
                <a:gridCol w="804089"/>
              </a:tblGrid>
              <a:tr h="864096"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Г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Л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О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Б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У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С</a:t>
                      </a:r>
                      <a:endParaRPr lang="ru-RU" sz="5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971550" y="4797425"/>
          <a:ext cx="554461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082"/>
                <a:gridCol w="775073"/>
                <a:gridCol w="775073"/>
                <a:gridCol w="691733"/>
                <a:gridCol w="799471"/>
                <a:gridCol w="792088"/>
                <a:gridCol w="864098"/>
              </a:tblGrid>
              <a:tr h="792088"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Т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Е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Т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Р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А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Д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Ь</a:t>
                      </a:r>
                      <a:endParaRPr lang="ru-RU" sz="5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67175" y="1412875"/>
            <a:ext cx="681038" cy="4324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5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5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5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5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Г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5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15" name="AutoShape 4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021388"/>
            <a:ext cx="755650" cy="836612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Интернет-ресурсы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en-US" b="1" u="sng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http</a:t>
            </a:r>
            <a:r>
              <a:rPr lang="ru-RU" b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:</a:t>
            </a:r>
            <a:r>
              <a:rPr lang="ru-RU" b="1" u="sng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//</a:t>
            </a:r>
            <a:r>
              <a:rPr lang="en-US" b="1" u="sng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www</a:t>
            </a:r>
            <a:r>
              <a:rPr lang="ru-RU" b="1" u="sng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lang="en-US" b="1" u="sng" dirty="0" err="1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pravdiski</a:t>
            </a:r>
            <a:r>
              <a:rPr lang="ru-RU" b="1" u="sng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lang="en-US" b="1" u="sng" dirty="0" err="1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ru</a:t>
            </a:r>
            <a:r>
              <a:rPr lang="ru-RU" b="1" u="sng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/</a:t>
            </a:r>
            <a:r>
              <a:rPr lang="en-US" b="1" u="sng" dirty="0" err="1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skazki</a:t>
            </a:r>
            <a:r>
              <a:rPr lang="ru-RU" b="1" u="sng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/</a:t>
            </a:r>
            <a:r>
              <a:rPr lang="en-US" b="1" u="sng" dirty="0" err="1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audioskazki</a:t>
            </a:r>
            <a:r>
              <a:rPr lang="ru-RU" b="1" u="sng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/92-</a:t>
            </a:r>
            <a:r>
              <a:rPr lang="en-US" b="1" u="sng" dirty="0" err="1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volk</a:t>
            </a:r>
            <a:r>
              <a:rPr lang="ru-RU" b="1" u="sng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-</a:t>
            </a:r>
            <a:r>
              <a:rPr lang="en-US" b="1" u="sng" dirty="0" err="1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i</a:t>
            </a:r>
            <a:r>
              <a:rPr lang="ru-RU" b="1" u="sng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-</a:t>
            </a:r>
            <a:r>
              <a:rPr lang="en-US" b="1" u="sng" dirty="0" err="1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semero</a:t>
            </a:r>
            <a:r>
              <a:rPr lang="ru-RU" b="1" u="sng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-</a:t>
            </a:r>
            <a:r>
              <a:rPr lang="en-US" b="1" u="sng" dirty="0" err="1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kozlyat</a:t>
            </a:r>
            <a:r>
              <a:rPr lang="ru-RU" b="1" u="sng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lang="en-US" b="1" u="sng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html</a:t>
            </a:r>
            <a:r>
              <a:rPr lang="ru-RU" b="1" u="sng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0000FF"/>
              </a:solidFill>
              <a:latin typeface="Arial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en-US" b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http</a:t>
            </a:r>
            <a:r>
              <a:rPr lang="en-US" b="1" u="sng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:</a:t>
            </a:r>
            <a:r>
              <a:rPr lang="en-US" b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// </a:t>
            </a:r>
            <a:r>
              <a:rPr lang="en-US" b="1" u="sng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pafoslive.ru/</a:t>
            </a:r>
            <a:r>
              <a:rPr lang="en-US" b="1" u="sng" dirty="0" err="1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product_info.php?product</a:t>
            </a:r>
            <a:endParaRPr lang="ru-RU" dirty="0" smtClean="0">
              <a:solidFill>
                <a:srgbClr val="0000FF"/>
              </a:solidFill>
              <a:latin typeface="Arial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en-US" b="1" u="sng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http:</a:t>
            </a:r>
            <a:r>
              <a:rPr lang="en-US" b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// </a:t>
            </a:r>
            <a:r>
              <a:rPr lang="en-US" b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www.char.ru/books/153010</a:t>
            </a:r>
            <a:r>
              <a:rPr lang="en-US" b="1" u="sng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0000FF"/>
              </a:solidFill>
              <a:latin typeface="Arial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en-US" b="1" u="sng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http:</a:t>
            </a:r>
            <a:r>
              <a:rPr lang="en-US" b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// </a:t>
            </a:r>
            <a:r>
              <a:rPr lang="en-US" b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www.greenmama.ru/nid/2586677/</a:t>
            </a:r>
            <a:r>
              <a:rPr lang="en-US" b="1" u="sng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0000FF"/>
              </a:solidFill>
              <a:latin typeface="Arial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en-US" b="1" u="sng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http</a:t>
            </a:r>
            <a:r>
              <a:rPr lang="en-US" b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:// </a:t>
            </a:r>
            <a:r>
              <a:rPr lang="en-US" b="1" u="sng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www. valar.ru/</a:t>
            </a:r>
            <a:r>
              <a:rPr lang="en-US" b="1" u="sng" dirty="0" err="1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forum.php?board</a:t>
            </a:r>
            <a:r>
              <a:rPr lang="en-US" b="1" u="sng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=26.action=</a:t>
            </a:r>
            <a:r>
              <a:rPr lang="en-US" b="1" u="sng" dirty="0" err="1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display:threadid</a:t>
            </a:r>
            <a:r>
              <a:rPr lang="en-US" b="1" u="sng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=13178 </a:t>
            </a:r>
            <a:endParaRPr lang="ru-RU" dirty="0" smtClean="0">
              <a:solidFill>
                <a:srgbClr val="0000FF"/>
              </a:solidFill>
              <a:latin typeface="Arial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en-US" b="1" u="sng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http:</a:t>
            </a:r>
            <a:r>
              <a:rPr lang="en-US" b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// </a:t>
            </a:r>
            <a:r>
              <a:rPr lang="en-US" b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www.az-maz.com/forum/lofiversion/index.php/t28503-50.html</a:t>
            </a:r>
            <a:r>
              <a:rPr lang="en-US" b="1" u="sng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0000FF"/>
              </a:solidFill>
              <a:latin typeface="Arial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en-US" b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http</a:t>
            </a:r>
            <a:r>
              <a:rPr lang="en-US" b="1" u="sng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:</a:t>
            </a:r>
            <a:r>
              <a:rPr lang="en-US" b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//</a:t>
            </a:r>
            <a:r>
              <a:rPr lang="en-US" b="1" u="sng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lets.drink.uz/</a:t>
            </a:r>
            <a:r>
              <a:rPr lang="en-US" b="1" u="sng" dirty="0" err="1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lofiversion</a:t>
            </a:r>
            <a:r>
              <a:rPr lang="en-US" b="1" u="sng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/index.php/t903-5900.html</a:t>
            </a:r>
            <a:endParaRPr lang="ru-RU" dirty="0" smtClean="0">
              <a:solidFill>
                <a:srgbClr val="0000FF"/>
              </a:solidFill>
              <a:latin typeface="Arial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en-US" b="1" u="sng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http:</a:t>
            </a:r>
            <a:r>
              <a:rPr lang="en-US" b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// </a:t>
            </a:r>
            <a:r>
              <a:rPr lang="en-US" b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www.free-lancers.net/users/un_cu/</a:t>
            </a:r>
            <a:r>
              <a:rPr lang="en-US" b="1" u="sng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0000FF"/>
              </a:solidFill>
              <a:latin typeface="Arial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en-US" b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http</a:t>
            </a:r>
            <a:r>
              <a:rPr lang="ru-RU" b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:</a:t>
            </a:r>
            <a:r>
              <a:rPr lang="en-US" b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// </a:t>
            </a:r>
            <a:r>
              <a:rPr lang="en-US" b="1" u="sng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skunsa.livejournal.com/426589.html</a:t>
            </a:r>
            <a:endParaRPr lang="ru-RU" dirty="0" smtClean="0">
              <a:solidFill>
                <a:srgbClr val="0000FF"/>
              </a:solidFill>
              <a:latin typeface="Arial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en-US" b="1" u="sng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http</a:t>
            </a:r>
            <a:r>
              <a:rPr lang="ru-RU" b="1" u="sng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://</a:t>
            </a:r>
            <a:r>
              <a:rPr lang="en-US" b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www</a:t>
            </a:r>
            <a:r>
              <a:rPr lang="ru-RU" b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.</a:t>
            </a:r>
            <a:r>
              <a:rPr lang="en-US" b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render</a:t>
            </a:r>
            <a:r>
              <a:rPr lang="ru-RU" b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.</a:t>
            </a:r>
            <a:r>
              <a:rPr lang="en-US" b="1" dirty="0" err="1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ru</a:t>
            </a:r>
            <a:r>
              <a:rPr lang="ru-RU" b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/</a:t>
            </a:r>
            <a:r>
              <a:rPr lang="en-US" b="1" dirty="0" err="1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galleru</a:t>
            </a:r>
            <a:r>
              <a:rPr lang="ru-RU" b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/</a:t>
            </a:r>
            <a:r>
              <a:rPr lang="en-US" b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show</a:t>
            </a:r>
            <a:r>
              <a:rPr lang="ru-RU" b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_</a:t>
            </a:r>
            <a:r>
              <a:rPr lang="en-US" b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work</a:t>
            </a:r>
            <a:r>
              <a:rPr lang="ru-RU" b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.</a:t>
            </a:r>
            <a:r>
              <a:rPr lang="en-US" b="1" dirty="0" err="1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php</a:t>
            </a:r>
            <a:r>
              <a:rPr lang="ru-RU" b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?</a:t>
            </a:r>
            <a:r>
              <a:rPr lang="en-US" b="1" dirty="0" err="1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work_id</a:t>
            </a:r>
            <a:r>
              <a:rPr lang="en-US" b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=53541&amp;gal_rub=39&amp;gal_add</a:t>
            </a:r>
            <a:r>
              <a:rPr lang="en-US" b="1" u="sng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0000FF"/>
              </a:solidFill>
              <a:latin typeface="Arial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en-US" b="1" u="sng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http</a:t>
            </a:r>
            <a:r>
              <a:rPr lang="ru-RU" b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:// </a:t>
            </a:r>
            <a:r>
              <a:rPr lang="en-US" b="1" u="sng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www</a:t>
            </a:r>
            <a:r>
              <a:rPr lang="ru-RU" b="1" u="sng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.</a:t>
            </a:r>
            <a:r>
              <a:rPr lang="en-US" b="1" u="sng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x</a:t>
            </a:r>
            <a:r>
              <a:rPr lang="ru-RU" b="1" u="sng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-</a:t>
            </a:r>
            <a:r>
              <a:rPr lang="en-US" b="1" u="sng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bikers</a:t>
            </a:r>
            <a:r>
              <a:rPr lang="ru-RU" b="1" u="sng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.</a:t>
            </a:r>
            <a:r>
              <a:rPr lang="en-US" b="1" u="sng" dirty="0" err="1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ru</a:t>
            </a:r>
            <a:r>
              <a:rPr lang="ru-RU" b="1" u="sng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/</a:t>
            </a:r>
            <a:r>
              <a:rPr lang="en-US" b="1" u="sng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forum</a:t>
            </a:r>
            <a:r>
              <a:rPr lang="ru-RU" b="1" u="sng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/</a:t>
            </a:r>
            <a:r>
              <a:rPr lang="en-US" b="1" u="sng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show</a:t>
            </a:r>
            <a:r>
              <a:rPr lang="ru-RU" b="1" u="sng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_</a:t>
            </a:r>
            <a:r>
              <a:rPr lang="en-US" b="1" u="sng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topic</a:t>
            </a:r>
            <a:r>
              <a:rPr lang="ru-RU" b="1" u="sng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.</a:t>
            </a:r>
            <a:r>
              <a:rPr lang="en-US" b="1" u="sng" dirty="0" err="1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php</a:t>
            </a:r>
            <a:r>
              <a:rPr lang="ru-RU" b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?</a:t>
            </a:r>
            <a:r>
              <a:rPr lang="en-US" b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id=342198&amp;page=&amp;pt1=1</a:t>
            </a:r>
            <a:r>
              <a:rPr lang="en-US" b="1" u="sng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0000FF"/>
              </a:solidFill>
              <a:latin typeface="Arial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en-US" b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http:// </a:t>
            </a:r>
            <a:r>
              <a:rPr lang="en-US" b="1" u="sng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www. liveinternet.ru/community/</a:t>
            </a:r>
            <a:r>
              <a:rPr lang="en-US" b="1" u="sng" dirty="0" err="1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solnechnolunnaya</a:t>
            </a:r>
            <a:r>
              <a:rPr lang="en-US" b="1" u="sng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/post68868434/</a:t>
            </a:r>
            <a:endParaRPr lang="ru-RU" dirty="0" smtClean="0">
              <a:solidFill>
                <a:srgbClr val="0000FF"/>
              </a:solidFill>
              <a:latin typeface="Arial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en-US" b="1" u="sng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http:</a:t>
            </a:r>
            <a:r>
              <a:rPr lang="en-US" b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// </a:t>
            </a:r>
            <a:r>
              <a:rPr lang="en-US" b="1" u="sng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rbccrf96.narod.ru/rja4.html</a:t>
            </a:r>
            <a:endParaRPr lang="ru-RU" dirty="0" smtClean="0">
              <a:solidFill>
                <a:srgbClr val="0000FF"/>
              </a:solidFill>
              <a:latin typeface="Arial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en-US" b="1" u="sng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9"/>
              </a:rPr>
              <a:t>http:</a:t>
            </a:r>
            <a:r>
              <a:rPr lang="en-US" b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9"/>
              </a:rPr>
              <a:t>//allday.ru/uploads/posts/2009-12/thumbs/1261995159_izobrazhenie-216.jpg</a:t>
            </a:r>
            <a:r>
              <a:rPr lang="en-US" b="1" u="sng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0000FF"/>
              </a:solidFill>
              <a:latin typeface="Arial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en-US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0"/>
              </a:rPr>
              <a:t>http</a:t>
            </a:r>
            <a:r>
              <a:rPr lang="en-US" b="1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0"/>
              </a:rPr>
              <a:t>://www.karuseltoys.ru/images/catalog/image_b.php?namephoto=s_8809.jpg</a:t>
            </a:r>
            <a:r>
              <a:rPr lang="en-US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 smtClean="0">
              <a:latin typeface="Arial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en-US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1"/>
              </a:rPr>
              <a:t>http</a:t>
            </a:r>
            <a: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1"/>
              </a:rPr>
              <a:t>:</a:t>
            </a:r>
            <a:r>
              <a:rPr lang="ru-RU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1"/>
              </a:rPr>
              <a:t>//</a:t>
            </a:r>
            <a:r>
              <a:rPr lang="en-US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1"/>
              </a:rPr>
              <a:t>www</a:t>
            </a:r>
            <a:r>
              <a:rPr lang="ru-RU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1"/>
              </a:rPr>
              <a:t>.</a:t>
            </a:r>
            <a:r>
              <a:rPr lang="en-US" b="1" u="sng" dirty="0" err="1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1"/>
              </a:rPr>
              <a:t>steppuzzle</a:t>
            </a:r>
            <a:r>
              <a:rPr lang="ru-RU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1"/>
              </a:rPr>
              <a:t>.</a:t>
            </a:r>
            <a:r>
              <a:rPr lang="en-US" b="1" u="sng" dirty="0" err="1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1"/>
              </a:rPr>
              <a:t>ru</a:t>
            </a:r>
            <a:r>
              <a:rPr lang="ru-RU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1"/>
              </a:rPr>
              <a:t>/</a:t>
            </a:r>
            <a:r>
              <a:rPr lang="en-US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1"/>
              </a:rPr>
              <a:t>upload</a:t>
            </a:r>
            <a:r>
              <a:rPr lang="ru-RU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1"/>
              </a:rPr>
              <a:t>/</a:t>
            </a:r>
            <a:r>
              <a:rPr lang="en-US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1"/>
              </a:rPr>
              <a:t>catalog</a:t>
            </a:r>
            <a:r>
              <a:rPr lang="ru-RU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1"/>
              </a:rPr>
              <a:t>/71015_2/</a:t>
            </a:r>
            <a:r>
              <a:rPr lang="en-US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1"/>
              </a:rPr>
              <a:t>jpg</a:t>
            </a:r>
            <a:r>
              <a:rPr lang="ru-RU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 smtClean="0">
              <a:latin typeface="Arial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en-US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2"/>
              </a:rPr>
              <a:t>http</a:t>
            </a:r>
            <a: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2"/>
              </a:rPr>
              <a:t>:</a:t>
            </a:r>
            <a:r>
              <a:rPr lang="ru-RU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2"/>
              </a:rPr>
              <a:t>//</a:t>
            </a:r>
            <a:r>
              <a:rPr lang="en-US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2"/>
              </a:rPr>
              <a:t>www</a:t>
            </a:r>
            <a:r>
              <a:rPr lang="ru-RU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2"/>
              </a:rPr>
              <a:t>.</a:t>
            </a:r>
            <a:r>
              <a:rPr lang="en-US" b="1" u="sng" dirty="0" err="1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2"/>
              </a:rPr>
              <a:t>Olik</a:t>
            </a:r>
            <a:r>
              <a:rPr lang="ru-RU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2"/>
              </a:rPr>
              <a:t>.</a:t>
            </a:r>
            <a:r>
              <a:rPr lang="en-US" b="1" u="sng" dirty="0" err="1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2"/>
              </a:rPr>
              <a:t>ru</a:t>
            </a:r>
            <a:r>
              <a:rPr lang="ru-RU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2"/>
              </a:rPr>
              <a:t>/</a:t>
            </a:r>
            <a:r>
              <a:rPr lang="en-US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2"/>
              </a:rPr>
              <a:t>uploads</a:t>
            </a:r>
            <a:r>
              <a:rPr lang="ru-RU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2"/>
              </a:rPr>
              <a:t>/</a:t>
            </a:r>
            <a:r>
              <a:rPr lang="en-US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2"/>
              </a:rPr>
              <a:t>posts</a:t>
            </a:r>
            <a:r>
              <a:rPr lang="ru-RU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2"/>
              </a:rPr>
              <a:t>/2009-11/1257347275_</a:t>
            </a:r>
            <a:r>
              <a:rPr lang="en-US" b="1" u="sng" dirty="0" err="1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2"/>
              </a:rPr>
              <a:t>Olik</a:t>
            </a:r>
            <a:r>
              <a:rPr lang="ru-RU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2"/>
              </a:rPr>
              <a:t>.</a:t>
            </a:r>
            <a:r>
              <a:rPr lang="en-US" b="1" u="sng" dirty="0" err="1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2"/>
              </a:rPr>
              <a:t>ru</a:t>
            </a:r>
            <a:r>
              <a:rPr lang="ru-RU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2"/>
              </a:rPr>
              <a:t>=</a:t>
            </a:r>
            <a:r>
              <a:rPr lang="en-US" b="1" u="sng" dirty="0" err="1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2"/>
              </a:rPr>
              <a:t>moidodir</a:t>
            </a:r>
            <a:r>
              <a:rPr lang="ru-RU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2"/>
              </a:rPr>
              <a:t>.</a:t>
            </a:r>
            <a:r>
              <a:rPr lang="en-US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2"/>
              </a:rPr>
              <a:t>jpg</a:t>
            </a:r>
            <a:r>
              <a:rPr lang="ru-RU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 smtClean="0">
              <a:latin typeface="Arial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en-US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3"/>
              </a:rPr>
              <a:t>http</a:t>
            </a:r>
            <a: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3"/>
              </a:rPr>
              <a:t>:</a:t>
            </a:r>
            <a:r>
              <a:rPr lang="ru-RU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3"/>
              </a:rPr>
              <a:t>//</a:t>
            </a:r>
            <a:r>
              <a:rPr lang="en-US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3"/>
              </a:rPr>
              <a:t>stat</a:t>
            </a:r>
            <a:r>
              <a:rPr lang="ru-RU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3"/>
              </a:rPr>
              <a:t>18.</a:t>
            </a:r>
            <a:r>
              <a:rPr lang="en-US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3"/>
              </a:rPr>
              <a:t>privet</a:t>
            </a:r>
            <a:r>
              <a:rPr lang="ru-RU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3"/>
              </a:rPr>
              <a:t>.</a:t>
            </a:r>
            <a:r>
              <a:rPr lang="en-US" b="1" u="sng" dirty="0" err="1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3"/>
              </a:rPr>
              <a:t>ru</a:t>
            </a:r>
            <a:r>
              <a:rPr lang="ru-RU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3"/>
              </a:rPr>
              <a:t>/</a:t>
            </a:r>
            <a:r>
              <a:rPr lang="en-US" b="1" u="sng" dirty="0" err="1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3"/>
              </a:rPr>
              <a:t>lr</a:t>
            </a:r>
            <a:r>
              <a:rPr lang="ru-RU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3"/>
              </a:rPr>
              <a:t>/</a:t>
            </a:r>
            <a:r>
              <a:rPr lang="en-US" b="1" u="sng" dirty="0" err="1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3"/>
              </a:rPr>
              <a:t>Oa</a:t>
            </a:r>
            <a:r>
              <a:rPr lang="ru-RU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3"/>
              </a:rPr>
              <a:t>16</a:t>
            </a:r>
            <a:r>
              <a:rPr lang="en-US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3"/>
              </a:rPr>
              <a:t>db</a:t>
            </a:r>
            <a:r>
              <a:rPr lang="ru-RU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3"/>
              </a:rPr>
              <a:t>1</a:t>
            </a:r>
            <a:r>
              <a:rPr lang="en-US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3"/>
              </a:rPr>
              <a:t>e</a:t>
            </a:r>
            <a:r>
              <a:rPr lang="ru-RU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3"/>
              </a:rPr>
              <a:t>5</a:t>
            </a:r>
            <a:r>
              <a:rPr lang="en-US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3"/>
              </a:rPr>
              <a:t>b</a:t>
            </a:r>
            <a:r>
              <a:rPr lang="ru-RU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3"/>
              </a:rPr>
              <a:t>163</a:t>
            </a:r>
            <a:r>
              <a:rPr lang="en-US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3"/>
              </a:rPr>
              <a:t>a</a:t>
            </a:r>
            <a:r>
              <a:rPr lang="ru-RU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3"/>
              </a:rPr>
              <a:t>6</a:t>
            </a:r>
            <a:r>
              <a:rPr lang="en-US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3"/>
              </a:rPr>
              <a:t>a</a:t>
            </a:r>
            <a:r>
              <a:rPr lang="ru-RU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3"/>
              </a:rPr>
              <a:t>2</a:t>
            </a:r>
            <a:r>
              <a:rPr lang="en-US" b="1" u="sng" dirty="0" err="1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3"/>
              </a:rPr>
              <a:t>bef</a:t>
            </a:r>
            <a:r>
              <a:rPr lang="ru-RU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3"/>
              </a:rPr>
              <a:t>59</a:t>
            </a:r>
            <a:r>
              <a:rPr lang="en-US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3"/>
              </a:rPr>
              <a:t>d</a:t>
            </a:r>
            <a:r>
              <a:rPr lang="ru-RU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3"/>
              </a:rPr>
              <a:t>94</a:t>
            </a:r>
            <a:r>
              <a:rPr lang="en-US" b="1" u="sng" dirty="0" err="1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3"/>
              </a:rPr>
              <a:t>cd</a:t>
            </a:r>
            <a:r>
              <a:rPr lang="ru-RU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3"/>
              </a:rPr>
              <a:t>8</a:t>
            </a:r>
            <a:r>
              <a:rPr lang="en-US" b="1" u="sng" dirty="0" err="1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3"/>
              </a:rPr>
              <a:t>cb</a:t>
            </a:r>
            <a:r>
              <a:rPr lang="ru-RU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3"/>
              </a:rPr>
              <a:t>59</a:t>
            </a:r>
            <a:r>
              <a:rPr lang="ru-RU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 smtClean="0">
              <a:latin typeface="Arial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en-US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4"/>
              </a:rPr>
              <a:t>http</a:t>
            </a:r>
            <a: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4"/>
              </a:rPr>
              <a:t>:</a:t>
            </a:r>
            <a:r>
              <a:rPr lang="ru-RU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4"/>
              </a:rPr>
              <a:t>//</a:t>
            </a:r>
            <a:r>
              <a:rPr lang="en-US" b="1" u="sng" dirty="0" err="1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4"/>
              </a:rPr>
              <a:t>dreamworlds</a:t>
            </a:r>
            <a:r>
              <a:rPr lang="ru-RU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4"/>
              </a:rPr>
              <a:t>.</a:t>
            </a:r>
            <a:r>
              <a:rPr lang="en-US" b="1" u="sng" dirty="0" err="1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4"/>
              </a:rPr>
              <a:t>ru</a:t>
            </a:r>
            <a:r>
              <a:rPr lang="ru-RU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4"/>
              </a:rPr>
              <a:t>/</a:t>
            </a:r>
            <a:r>
              <a:rPr lang="en-US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4"/>
              </a:rPr>
              <a:t>uploads</a:t>
            </a:r>
            <a:r>
              <a:rPr lang="ru-RU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4"/>
              </a:rPr>
              <a:t>/</a:t>
            </a:r>
            <a:r>
              <a:rPr lang="en-US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4"/>
              </a:rPr>
              <a:t>posts</a:t>
            </a:r>
            <a:r>
              <a:rPr lang="ru-RU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4"/>
              </a:rPr>
              <a:t>/2009-09/1253343361_</a:t>
            </a:r>
            <a:r>
              <a:rPr lang="en-US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4"/>
              </a:rPr>
              <a:t>wallpaper</a:t>
            </a:r>
            <a:r>
              <a:rPr lang="ru-RU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4"/>
              </a:rPr>
              <a:t>2-1024_768.</a:t>
            </a:r>
            <a:r>
              <a:rPr lang="en-US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4"/>
              </a:rPr>
              <a:t>jpg</a:t>
            </a:r>
            <a:r>
              <a:rPr lang="ru-RU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 smtClean="0">
              <a:latin typeface="Arial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en-US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5"/>
              </a:rPr>
              <a:t>http</a:t>
            </a:r>
            <a: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5"/>
              </a:rPr>
              <a:t>:</a:t>
            </a:r>
            <a:r>
              <a:rPr lang="ru-RU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5"/>
              </a:rPr>
              <a:t>//</a:t>
            </a:r>
            <a:r>
              <a:rPr lang="en-US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5"/>
              </a:rPr>
              <a:t>h</a:t>
            </a:r>
            <a:r>
              <a:rPr lang="ru-RU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5"/>
              </a:rPr>
              <a:t>20-</a:t>
            </a:r>
            <a:r>
              <a:rPr lang="en-US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5"/>
              </a:rPr>
              <a:t>mermaids</a:t>
            </a:r>
            <a:r>
              <a:rPr lang="ru-RU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5"/>
              </a:rPr>
              <a:t>.</a:t>
            </a:r>
            <a:r>
              <a:rPr lang="en-US" b="1" u="sng" dirty="0" err="1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5"/>
              </a:rPr>
              <a:t>ucoz</a:t>
            </a:r>
            <a:r>
              <a:rPr lang="ru-RU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5"/>
              </a:rPr>
              <a:t>.</a:t>
            </a:r>
            <a:r>
              <a:rPr lang="en-US" b="1" u="sng" dirty="0" err="1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5"/>
              </a:rPr>
              <a:t>ru</a:t>
            </a:r>
            <a:r>
              <a:rPr lang="ru-RU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5"/>
              </a:rPr>
              <a:t>/_</a:t>
            </a:r>
            <a:r>
              <a:rPr lang="en-US" b="1" u="sng" dirty="0" err="1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5"/>
              </a:rPr>
              <a:t>fr</a:t>
            </a:r>
            <a:r>
              <a:rPr lang="ru-RU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5"/>
              </a:rPr>
              <a:t>10/7622984.</a:t>
            </a:r>
            <a:r>
              <a:rPr lang="en-US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5"/>
              </a:rPr>
              <a:t>gif</a:t>
            </a:r>
            <a:r>
              <a:rPr lang="ru-RU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 smtClean="0">
              <a:latin typeface="Arial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en-US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6"/>
              </a:rPr>
              <a:t>http</a:t>
            </a:r>
            <a: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6"/>
              </a:rPr>
              <a:t>:</a:t>
            </a:r>
            <a:r>
              <a:rPr lang="ru-RU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6"/>
              </a:rPr>
              <a:t>//</a:t>
            </a:r>
            <a:r>
              <a:rPr lang="en-US" b="1" u="sng" dirty="0" err="1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6"/>
              </a:rPr>
              <a:t>img</a:t>
            </a:r>
            <a:r>
              <a:rPr lang="ru-RU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6"/>
              </a:rPr>
              <a:t>1.</a:t>
            </a:r>
            <a:r>
              <a:rPr lang="en-US" b="1" u="sng" dirty="0" err="1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6"/>
              </a:rPr>
              <a:t>liveinternet</a:t>
            </a:r>
            <a:r>
              <a:rPr lang="ru-RU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6"/>
              </a:rPr>
              <a:t>.</a:t>
            </a:r>
            <a:r>
              <a:rPr lang="en-US" b="1" u="sng" dirty="0" err="1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6"/>
              </a:rPr>
              <a:t>ru</a:t>
            </a:r>
            <a:r>
              <a:rPr lang="ru-RU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6"/>
              </a:rPr>
              <a:t>/</a:t>
            </a:r>
            <a:r>
              <a:rPr lang="en-US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6"/>
              </a:rPr>
              <a:t>images</a:t>
            </a:r>
            <a:r>
              <a:rPr lang="ru-RU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6"/>
              </a:rPr>
              <a:t>/</a:t>
            </a:r>
            <a:r>
              <a:rPr lang="en-US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6"/>
              </a:rPr>
              <a:t>attach</a:t>
            </a:r>
            <a:r>
              <a:rPr lang="ru-RU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6"/>
              </a:rPr>
              <a:t>/</a:t>
            </a:r>
            <a:r>
              <a:rPr lang="en-US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6"/>
              </a:rPr>
              <a:t>c</a:t>
            </a:r>
            <a:r>
              <a:rPr lang="ru-RU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6"/>
              </a:rPr>
              <a:t>/0/35/96/35096994_51.</a:t>
            </a:r>
            <a:r>
              <a:rPr lang="en-US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6"/>
              </a:rPr>
              <a:t>gif</a:t>
            </a:r>
            <a:r>
              <a:rPr lang="ru-RU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 smtClean="0">
              <a:latin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786842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6000" b="1" i="1" spc="50" dirty="0">
                <a:ln w="11430"/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А л </a:t>
            </a:r>
            <a:r>
              <a:rPr lang="ru-RU" sz="6000" b="1" i="1" spc="50" dirty="0" err="1">
                <a:ln w="11430"/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ф</a:t>
            </a:r>
            <a:r>
              <a:rPr lang="ru-RU" sz="6000" b="1" i="1" spc="50" dirty="0">
                <a:ln w="11430"/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а в и т о в </a:t>
            </a:r>
            <a:r>
              <a:rPr lang="ru-RU" sz="6000" b="1" i="1" spc="50" dirty="0">
                <a:ln w="11430"/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2000240"/>
            <a:ext cx="1067437" cy="1938992"/>
          </a:xfrm>
          <a:prstGeom prst="rect">
            <a:avLst/>
          </a:prstGeom>
          <a:noFill/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4500570"/>
            <a:ext cx="857256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ы</a:t>
            </a:r>
            <a:endParaRPr lang="ru-RU" sz="120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1643050"/>
            <a:ext cx="997389" cy="1938992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glow" dir="tl">
              <a:rot lat="0" lon="0" rev="5400000"/>
            </a:lightRig>
          </a:scene3d>
          <a:sp3d>
            <a:bevelT/>
          </a:sp3d>
        </p:spPr>
        <p:txBody>
          <a:bodyPr wrap="none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0" b="1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215206" y="4000504"/>
            <a:ext cx="1382110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929454" y="1428736"/>
            <a:ext cx="1705916" cy="1938992"/>
          </a:xfrm>
          <a:prstGeom prst="rect">
            <a:avLst/>
          </a:prstGeom>
          <a:noFill/>
          <a:scene3d>
            <a:camera prst="orthographicFront"/>
            <a:lightRig rig="flat" dir="t">
              <a:rot lat="0" lon="0" rev="18900000"/>
            </a:lightRig>
          </a:scene3d>
          <a:sp3d>
            <a:bevelT/>
          </a:sp3d>
        </p:spPr>
        <p:txBody>
          <a:bodyPr wrap="none">
            <a:sp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0" b="1" dirty="0">
                <a:ln/>
                <a:solidFill>
                  <a:schemeClr val="tx2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00496" y="4071942"/>
            <a:ext cx="1382110" cy="19389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29190" y="1571612"/>
            <a:ext cx="1067437" cy="1938992"/>
          </a:xfrm>
          <a:prstGeom prst="rect">
            <a:avLst/>
          </a:prstGeom>
          <a:noFill/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endParaRPr lang="ru-RU" sz="1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4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021388"/>
            <a:ext cx="755650" cy="836612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214423"/>
            <a:ext cx="550071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928670"/>
            <a:ext cx="792961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угадай-ка</a:t>
            </a:r>
            <a:endParaRPr lang="ru-RU" sz="96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1802" y="3071810"/>
            <a:ext cx="24545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C000"/>
                </a:solidFill>
                <a:latin typeface="Comic Sans MS" pitchFamily="66" charset="0"/>
              </a:rPr>
              <a:t>Загадки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AutoShape 4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021388"/>
            <a:ext cx="755650" cy="836612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214423"/>
            <a:ext cx="550071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285784" y="357166"/>
            <a:ext cx="792961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Смекалка</a:t>
            </a:r>
            <a:endParaRPr lang="ru-RU" sz="96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1802" y="3071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116632"/>
            <a:ext cx="3636085" cy="1258493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800" dirty="0" smtClean="0"/>
              <a:t>РЕБУСЫ</a:t>
            </a:r>
            <a:endParaRPr lang="ru-RU" sz="4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80288" y="4614863"/>
            <a:ext cx="11430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2676525"/>
            <a:ext cx="476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1160463" y="4781550"/>
            <a:ext cx="6823075" cy="17430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4445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661988" y="215900"/>
            <a:ext cx="7818437" cy="43783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4445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11269" name="Picture 5" descr="SQUIRR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3938" y="1376363"/>
            <a:ext cx="268287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033963" y="1654175"/>
            <a:ext cx="1601787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9000">
                <a:solidFill>
                  <a:srgbClr val="4D4D4D"/>
                </a:solidFill>
              </a:rPr>
              <a:t>е</a:t>
            </a:r>
            <a:r>
              <a:rPr lang="ru-RU" sz="15000">
                <a:solidFill>
                  <a:srgbClr val="4D4D4D"/>
                </a:solidFill>
              </a:rPr>
              <a:t> 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967288" y="153988"/>
            <a:ext cx="1601787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7000">
                <a:solidFill>
                  <a:srgbClr val="4D4D4D"/>
                </a:solidFill>
              </a:rPr>
              <a:t>у</a:t>
            </a:r>
            <a:r>
              <a:rPr lang="ru-RU" sz="15000">
                <a:solidFill>
                  <a:srgbClr val="4D4D4D"/>
                </a:solidFill>
              </a:rPr>
              <a:t> </a:t>
            </a:r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 flipV="1">
            <a:off x="4959350" y="2684463"/>
            <a:ext cx="1358900" cy="1447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3276600" y="5157788"/>
            <a:ext cx="21939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000" b="1"/>
              <a:t>булка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 descr="1d4fdfa0b02d2d292cd574f2586_prev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142984"/>
            <a:ext cx="729297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1214414" y="4714884"/>
            <a:ext cx="6823075" cy="14795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4445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подвал</a:t>
            </a:r>
            <a:endParaRPr lang="ru-RU" sz="9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 descr="1287081356_rebuses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57166"/>
            <a:ext cx="5590620" cy="39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1214414" y="4714884"/>
            <a:ext cx="6823075" cy="14795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4445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сорока</a:t>
            </a:r>
            <a:endParaRPr lang="ru-RU" sz="9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AutoShape 4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021388"/>
            <a:ext cx="755650" cy="836612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">
  <a:themeElements>
    <a:clrScheme name="Korea03">
      <a:dk1>
        <a:srgbClr val="000000"/>
      </a:dk1>
      <a:lt1>
        <a:srgbClr val="FFFFFF"/>
      </a:lt1>
      <a:dk2>
        <a:srgbClr val="0362B9"/>
      </a:dk2>
      <a:lt2>
        <a:srgbClr val="BCE7FA"/>
      </a:lt2>
      <a:accent1>
        <a:srgbClr val="3DB5DB"/>
      </a:accent1>
      <a:accent2>
        <a:srgbClr val="DF9B29"/>
      </a:accent2>
      <a:accent3>
        <a:srgbClr val="6699FF"/>
      </a:accent3>
      <a:accent4>
        <a:srgbClr val="D361AA"/>
      </a:accent4>
      <a:accent5>
        <a:srgbClr val="A3D75D"/>
      </a:accent5>
      <a:accent6>
        <a:srgbClr val="D36161"/>
      </a:accent6>
      <a:hlink>
        <a:srgbClr val="FF9933"/>
      </a:hlink>
      <a:folHlink>
        <a:srgbClr val="FF3399"/>
      </a:folHlink>
    </a:clrScheme>
    <a:fontScheme name="Korea03">
      <a:majorFont>
        <a:latin typeface="Corbel"/>
        <a:ea typeface=""/>
        <a:cs typeface=""/>
        <a:font script="Jpan" typeface="HG創英角ｺﾞｼｯｸUB"/>
        <a:font script="Hang" typeface="맑은 고딕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w Cen MT"/>
        <a:ea typeface=""/>
        <a:cs typeface=""/>
        <a:font script="Jpan" typeface="HGｺﾞｼｯｸE"/>
        <a:font script="Hang" typeface="휴먼모음T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Korea03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hade val="100000"/>
                <a:satMod val="115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</a:effectStyle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</a:effectStyle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194</TotalTime>
  <Words>417</Words>
  <PresentationFormat>Экран (4:3)</PresentationFormat>
  <Paragraphs>153</Paragraphs>
  <Slides>25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Тема1</vt:lpstr>
      <vt:lpstr>Прощай,    Букварь!</vt:lpstr>
      <vt:lpstr>Слайд 2</vt:lpstr>
      <vt:lpstr>Слайд 3</vt:lpstr>
      <vt:lpstr>Слайд 4</vt:lpstr>
      <vt:lpstr>Слайд 5</vt:lpstr>
      <vt:lpstr>РЕБУСЫ</vt:lpstr>
      <vt:lpstr>Слайд 7</vt:lpstr>
      <vt:lpstr>Слайд 8</vt:lpstr>
      <vt:lpstr>Слайд 9</vt:lpstr>
      <vt:lpstr>Слайд 10</vt:lpstr>
      <vt:lpstr>Слайд 11</vt:lpstr>
      <vt:lpstr>Музыкальная пауза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Кроссворд</vt:lpstr>
      <vt:lpstr>Интернет-ресурсы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Виталик</cp:lastModifiedBy>
  <cp:revision>31</cp:revision>
  <dcterms:modified xsi:type="dcterms:W3CDTF">2013-02-08T12:01:31Z</dcterms:modified>
</cp:coreProperties>
</file>