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572F120-DC3B-4C24-A83B-4B87DC7C807A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1D965AC-3197-48E0-AE7F-B5E3F7ED60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F120-DC3B-4C24-A83B-4B87DC7C807A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965AC-3197-48E0-AE7F-B5E3F7ED6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F120-DC3B-4C24-A83B-4B87DC7C807A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965AC-3197-48E0-AE7F-B5E3F7ED6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F120-DC3B-4C24-A83B-4B87DC7C807A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965AC-3197-48E0-AE7F-B5E3F7ED6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572F120-DC3B-4C24-A83B-4B87DC7C807A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1D965AC-3197-48E0-AE7F-B5E3F7ED60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F120-DC3B-4C24-A83B-4B87DC7C807A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1D965AC-3197-48E0-AE7F-B5E3F7ED60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F120-DC3B-4C24-A83B-4B87DC7C807A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1D965AC-3197-48E0-AE7F-B5E3F7ED6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F120-DC3B-4C24-A83B-4B87DC7C807A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965AC-3197-48E0-AE7F-B5E3F7ED60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F120-DC3B-4C24-A83B-4B87DC7C807A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D965AC-3197-48E0-AE7F-B5E3F7ED6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572F120-DC3B-4C24-A83B-4B87DC7C807A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1D965AC-3197-48E0-AE7F-B5E3F7ED60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572F120-DC3B-4C24-A83B-4B87DC7C807A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1D965AC-3197-48E0-AE7F-B5E3F7ED60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572F120-DC3B-4C24-A83B-4B87DC7C807A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1D965AC-3197-48E0-AE7F-B5E3F7ED60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rupenichka.ru/tryapichnie-kukli/krupenichka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podelki-doma.ru/handmade/iz-tkani/kuklyi-kuvadki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214422"/>
            <a:ext cx="6357982" cy="2643205"/>
          </a:xfrm>
        </p:spPr>
        <p:txBody>
          <a:bodyPr/>
          <a:lstStyle/>
          <a:p>
            <a:r>
              <a:rPr lang="ru-RU" dirty="0" smtClean="0"/>
              <a:t>Мастер- класс: Кукла </a:t>
            </a:r>
            <a:r>
              <a:rPr lang="ru-RU" dirty="0" err="1" smtClean="0"/>
              <a:t>Крупеничка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4429132"/>
            <a:ext cx="6560234" cy="1500198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Подготовила: Канторшина О.В.</a:t>
            </a:r>
          </a:p>
          <a:p>
            <a:r>
              <a:rPr lang="ru-RU" dirty="0" smtClean="0"/>
              <a:t>МБОУ «НОШ» с. </a:t>
            </a:r>
            <a:r>
              <a:rPr lang="ru-RU" dirty="0" err="1" smtClean="0"/>
              <a:t>Хову</a:t>
            </a:r>
            <a:r>
              <a:rPr lang="ru-RU" dirty="0" smtClean="0"/>
              <a:t>- </a:t>
            </a:r>
            <a:r>
              <a:rPr lang="ru-RU" dirty="0" err="1" smtClean="0"/>
              <a:t>Аксы</a:t>
            </a:r>
            <a:r>
              <a:rPr lang="ru-RU" dirty="0" smtClean="0"/>
              <a:t>, </a:t>
            </a:r>
          </a:p>
          <a:p>
            <a:r>
              <a:rPr lang="ru-RU" sz="1700" dirty="0" smtClean="0"/>
              <a:t>внеурочная деятельность «Театр кукол»</a:t>
            </a:r>
            <a:endParaRPr lang="ru-RU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Кукла </a:t>
            </a:r>
            <a:r>
              <a:rPr lang="ru-RU" dirty="0" err="1" smtClean="0"/>
              <a:t>Крупеничка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72098"/>
          </a:xfrm>
        </p:spPr>
        <p:txBody>
          <a:bodyPr>
            <a:normAutofit fontScale="77500" lnSpcReduction="20000"/>
          </a:bodyPr>
          <a:lstStyle/>
          <a:p>
            <a:r>
              <a:rPr lang="ru-RU" sz="3400" dirty="0" smtClean="0"/>
              <a:t>Это </a:t>
            </a:r>
            <a:r>
              <a:rPr lang="ru-RU" sz="3400" dirty="0"/>
              <a:t>тряпичная кукла-оберег на сытость, достаток в семье и хозяйственность.</a:t>
            </a:r>
          </a:p>
          <a:p>
            <a:r>
              <a:rPr lang="ru-RU" sz="3400" smtClean="0"/>
              <a:t>При </a:t>
            </a:r>
            <a:r>
              <a:rPr lang="ru-RU" sz="3400" dirty="0"/>
              <a:t>сборе урожая эту </a:t>
            </a:r>
            <a:r>
              <a:rPr lang="ru-RU" sz="3400" b="1" i="1" dirty="0"/>
              <a:t>куклу</a:t>
            </a:r>
            <a:r>
              <a:rPr lang="ru-RU" sz="3400" dirty="0"/>
              <a:t> заполняли зерном, </a:t>
            </a:r>
            <a:r>
              <a:rPr lang="ru-RU" sz="3400" dirty="0" smtClean="0"/>
              <a:t>крупой, наряжали </a:t>
            </a:r>
            <a:r>
              <a:rPr lang="ru-RU" sz="3400" dirty="0"/>
              <a:t>и бережно хранили в красном углу. </a:t>
            </a:r>
            <a:r>
              <a:rPr lang="ru-RU" sz="3400" dirty="0" smtClean="0"/>
              <a:t>Славяне </a:t>
            </a:r>
            <a:r>
              <a:rPr lang="ru-RU" sz="3400" dirty="0"/>
              <a:t>верили, что если </a:t>
            </a:r>
            <a:r>
              <a:rPr lang="ru-RU" sz="3400" b="1" i="1" dirty="0" err="1"/>
              <a:t>Крупеничка</a:t>
            </a:r>
            <a:r>
              <a:rPr lang="ru-RU" sz="3400" dirty="0"/>
              <a:t> доверху наполнена зерном, то следующий год будет сытным и благополучным, и что именно </a:t>
            </a:r>
            <a:r>
              <a:rPr lang="ru-RU" sz="3400" b="1" i="1" dirty="0" err="1">
                <a:solidFill>
                  <a:srgbClr val="FF0000"/>
                </a:solidFill>
                <a:hlinkClick r:id="rId2"/>
              </a:rPr>
              <a:t>Крупеничка</a:t>
            </a:r>
            <a:r>
              <a:rPr lang="ru-RU" sz="3400" dirty="0">
                <a:solidFill>
                  <a:srgbClr val="FF0000"/>
                </a:solidFill>
              </a:rPr>
              <a:t> </a:t>
            </a:r>
            <a:r>
              <a:rPr lang="ru-RU" sz="3400" dirty="0"/>
              <a:t>принесет в дом достаток и благополучие.</a:t>
            </a:r>
          </a:p>
          <a:p>
            <a:r>
              <a:rPr lang="ru-RU" sz="3400" dirty="0" smtClean="0"/>
              <a:t>Во </a:t>
            </a:r>
            <a:r>
              <a:rPr lang="ru-RU" sz="3400" dirty="0"/>
              <a:t>времена неурожая из куклы по чуть-чуть брали зерно и употребляли в пищу. По внешнему виду </a:t>
            </a:r>
            <a:r>
              <a:rPr lang="ru-RU" sz="3400" b="1" i="1" dirty="0" err="1"/>
              <a:t>Крупенички</a:t>
            </a:r>
            <a:r>
              <a:rPr lang="ru-RU" sz="3400" dirty="0"/>
              <a:t> можно было судить о достатке и благополучие в семье – если кукла была худая, значит, в дом пришла беда, голодают люди в нем и достаток покинул семью.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упеничк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Технология изготовления куклы.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1. Расстилаем цветной лоскут квадратной формы и на середину высыпаем небольшой горкой зерно или крупу.</a:t>
            </a:r>
          </a:p>
          <a:p>
            <a:r>
              <a:rPr lang="ru-RU" dirty="0" smtClean="0"/>
              <a:t>2. Соединяем все углы лоскута попарно, завязываем узелками крест-накрест, получаем мешочек – туловище и перевязываем его крепкой ниткой. Большой узел с зерном – это туловище , а с концами наверху это голова.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фото\школа\Фото09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7686" cy="3581660"/>
          </a:xfrm>
          <a:prstGeom prst="rect">
            <a:avLst/>
          </a:prstGeom>
          <a:noFill/>
        </p:spPr>
      </p:pic>
      <p:pic>
        <p:nvPicPr>
          <p:cNvPr id="1027" name="Picture 3" descr="D:\Мои документы\фото\школа\Фото09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"/>
            <a:ext cx="4500562" cy="3571876"/>
          </a:xfrm>
          <a:prstGeom prst="rect">
            <a:avLst/>
          </a:prstGeom>
          <a:noFill/>
        </p:spPr>
      </p:pic>
      <p:pic>
        <p:nvPicPr>
          <p:cNvPr id="1028" name="Picture 4" descr="D:\Мои документы\фото\школа\Фото09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643290"/>
            <a:ext cx="4357686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3. Берем прямоугольную ткань предназначенную для рук и делаем скрутку или складываем в несколько слоев, чтобы получилась трубочка – руки или рукава рубахи, завязываем концы.</a:t>
            </a:r>
          </a:p>
          <a:p>
            <a:r>
              <a:rPr lang="ru-RU" dirty="0" smtClean="0"/>
              <a:t>4. Вставляем трубочку – руки в отверстие на узелке и привязываем ниткой к горловине, чтобы руки свисали по бокам.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фото\школа\Фото0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476750" cy="3357562"/>
          </a:xfrm>
          <a:prstGeom prst="rect">
            <a:avLst/>
          </a:prstGeom>
          <a:noFill/>
        </p:spPr>
      </p:pic>
      <p:pic>
        <p:nvPicPr>
          <p:cNvPr id="2051" name="Picture 3" descr="D:\Мои документы\фото\школа\Фото09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3375422"/>
          </a:xfrm>
          <a:prstGeom prst="rect">
            <a:avLst/>
          </a:prstGeom>
          <a:noFill/>
        </p:spPr>
      </p:pic>
      <p:pic>
        <p:nvPicPr>
          <p:cNvPr id="2052" name="Picture 4" descr="D:\Мои документы\фото\школа\Фото09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0414"/>
            <a:ext cx="4476781" cy="3357586"/>
          </a:xfrm>
          <a:prstGeom prst="rect">
            <a:avLst/>
          </a:prstGeom>
          <a:noFill/>
        </p:spPr>
      </p:pic>
      <p:pic>
        <p:nvPicPr>
          <p:cNvPr id="2053" name="Picture 5" descr="D:\Мои документы\фото\школа\Фото09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7251" y="3500438"/>
            <a:ext cx="4476749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5. Лоскутком светлой ткани накрываем лицо, а голову повязываем ярким платком- косынкой.</a:t>
            </a:r>
          </a:p>
          <a:p>
            <a:r>
              <a:rPr lang="ru-RU" dirty="0" smtClean="0"/>
              <a:t>6. Поправляем, размещаем крупу равномерно.</a:t>
            </a:r>
          </a:p>
          <a:p>
            <a:r>
              <a:rPr lang="ru-RU" dirty="0" smtClean="0"/>
              <a:t>Наша кукла готова.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фото\школа\Фото09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43372" cy="3286124"/>
          </a:xfrm>
          <a:prstGeom prst="rect">
            <a:avLst/>
          </a:prstGeom>
          <a:noFill/>
        </p:spPr>
      </p:pic>
      <p:pic>
        <p:nvPicPr>
          <p:cNvPr id="3075" name="Picture 3" descr="D:\Мои документы\фото\школа\Фото09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3" cy="3214686"/>
          </a:xfrm>
          <a:prstGeom prst="rect">
            <a:avLst/>
          </a:prstGeom>
          <a:noFill/>
        </p:spPr>
      </p:pic>
      <p:pic>
        <p:nvPicPr>
          <p:cNvPr id="3076" name="Picture 4" descr="D:\Мои документы\фото\школа\Фото09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178839" y="2821765"/>
            <a:ext cx="4429132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Кукла </a:t>
            </a:r>
            <a:r>
              <a:rPr lang="ru-RU" dirty="0" err="1" smtClean="0"/>
              <a:t>Кувадка</a:t>
            </a:r>
            <a:r>
              <a:rPr lang="ru-RU" dirty="0" smtClean="0"/>
              <a:t> ( </a:t>
            </a:r>
            <a:r>
              <a:rPr lang="ru-RU" dirty="0" err="1" smtClean="0"/>
              <a:t>Куватка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Кувадка</a:t>
            </a:r>
            <a:r>
              <a:rPr lang="ru-RU" dirty="0" smtClean="0"/>
              <a:t> – одна из самых простых </a:t>
            </a:r>
            <a:r>
              <a:rPr lang="ru-RU" dirty="0" err="1" smtClean="0"/>
              <a:t>обережных</a:t>
            </a:r>
            <a:r>
              <a:rPr lang="ru-RU" dirty="0" smtClean="0"/>
              <a:t> куколок. Ее делали накануне рождения ребенка и вывешивали в избе, чтобы отвлекать внимание злых духов от роженицы и младенца. Позже их стали укладывать в колыбельки. </a:t>
            </a:r>
            <a:r>
              <a:rPr lang="ru-RU" dirty="0" err="1" smtClean="0"/>
              <a:t>Кувадки</a:t>
            </a:r>
            <a:r>
              <a:rPr lang="ru-RU" dirty="0" smtClean="0"/>
              <a:t> защищали новорожденных и служили им первыми игрушками.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клы Кувадки - мастер-класс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Неразлучники.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Свадебная славянская обрядовая кукла. Это традиционный семейный оберег родом с Севера России. Эта кукла участвовала в свадебной церемонии как символ семьи. Ее дарили молодым. Отличительной особенностью является общая рука. Интересно то, что после рождения детей в семье на эту руку сажались куколки- </a:t>
            </a:r>
            <a:r>
              <a:rPr lang="ru-RU" dirty="0" err="1" smtClean="0"/>
              <a:t>мартинички</a:t>
            </a:r>
            <a:r>
              <a:rPr lang="ru-RU" dirty="0" smtClean="0"/>
              <a:t> – олицетворяющие детей. Сколько детей, столько и куколок.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клы Неразлучник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Отдарок</a:t>
            </a:r>
            <a:r>
              <a:rPr lang="ru-RU" dirty="0" smtClean="0"/>
              <a:t> за подарок.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Этих куколок дети мастерили и дарили своим родителям в знак благодарности за подарок.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тдарок-на-подарок куколк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Кубышка- травница..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Кукла, дарящая хорошее настроение и здоровье, благодаря аромату сухих трав, спрятанных в мешочках. При разминании мешочков чувствуется аромат эфирных масел. По преданиям эта кукла поддерживает здоровье, несет защиту, утешение, отгоняет духов болезни.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бышка-травница народная кукл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14393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Другая 1">
      <a:dk1>
        <a:sysClr val="windowText" lastClr="000000"/>
      </a:dk1>
      <a:lt1>
        <a:srgbClr val="002060"/>
      </a:lt1>
      <a:dk2>
        <a:srgbClr val="92D050"/>
      </a:dk2>
      <a:lt2>
        <a:srgbClr val="FFFF00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95</TotalTime>
  <Words>447</Words>
  <Application>Microsoft Office PowerPoint</Application>
  <PresentationFormat>Экран (4:3)</PresentationFormat>
  <Paragraphs>24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Литейная</vt:lpstr>
      <vt:lpstr>Мастер- класс: Кукла Крупеничка.</vt:lpstr>
      <vt:lpstr>Кукла Кувадка ( Куватка).</vt:lpstr>
      <vt:lpstr>Слайд 3</vt:lpstr>
      <vt:lpstr>Неразлучники.</vt:lpstr>
      <vt:lpstr>Слайд 5</vt:lpstr>
      <vt:lpstr>Отдарок за подарок.</vt:lpstr>
      <vt:lpstr>Слайд 7</vt:lpstr>
      <vt:lpstr>Кубышка- травница..</vt:lpstr>
      <vt:lpstr>Слайд 9</vt:lpstr>
      <vt:lpstr>Кукла Крупеничка.</vt:lpstr>
      <vt:lpstr>Слайд 11</vt:lpstr>
      <vt:lpstr>Технология изготовления куклы.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 класс: Кукла Кувадка.</dc:title>
  <dc:creator>Admin</dc:creator>
  <cp:lastModifiedBy>Admin</cp:lastModifiedBy>
  <cp:revision>19</cp:revision>
  <dcterms:created xsi:type="dcterms:W3CDTF">2014-09-23T13:21:41Z</dcterms:created>
  <dcterms:modified xsi:type="dcterms:W3CDTF">2014-10-05T09:09:44Z</dcterms:modified>
</cp:coreProperties>
</file>