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08" autoAdjust="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2DBE27-D0C4-4BB7-86BB-0CF93615B28B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6B8277-C89F-4E89-82C7-1BC1A567F6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92696"/>
            <a:ext cx="61885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>НОВЫЕ ВОЗМОЖНОСТИ,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>КОТОРЫЕ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>ОТКЫВАЕТ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>ИНТЕРНЕТ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  <a:ea typeface="Calibri"/>
                <a:cs typeface="Times New Roman"/>
              </a:rPr>
              <a:t>ПРОСТРАНСТВО.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10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32656"/>
            <a:ext cx="273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Форумы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00031" y="1341141"/>
            <a:ext cx="1279881" cy="5036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166517" y="1255986"/>
            <a:ext cx="1061667" cy="5888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198884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форумы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(новостной форум, форум для родителей и т.д.)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1986536"/>
            <a:ext cx="41672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форумы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обсуждение прочитанных книг,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просмотра спектаклей,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вывешиваются творческие работы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учеников, в том числе сказки,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рассказы, которые придумывают 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сами дети. 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2" cstate="print"/>
          <a:srcRect l="6542" t="19303" r="9447" b="13946"/>
          <a:stretch/>
        </p:blipFill>
        <p:spPr bwMode="auto">
          <a:xfrm>
            <a:off x="7021" y="3997686"/>
            <a:ext cx="4986020" cy="2475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2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36708" r="3125" b="26352"/>
          <a:stretch/>
        </p:blipFill>
        <p:spPr bwMode="auto">
          <a:xfrm>
            <a:off x="502771" y="3619318"/>
            <a:ext cx="8274389" cy="248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0391" y="188640"/>
            <a:ext cx="3875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теста -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654" y="112890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активизировать познавательную сферу ребёнка и проверить уровень знаний.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2654" y="234888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Все вопросы заносятся в общую базу данных и могут использоваться много раз в разных комбинациях. 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488" y="180931"/>
            <a:ext cx="8115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Задания имеют несколько вариантов: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88" y="869870"/>
            <a:ext cx="74048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Ответ в виде текста (ребенок должен напечатать ответ в открывшемся окне).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487" y="4077072"/>
            <a:ext cx="78369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2. Ответ в виде файла (ученик должен выполнить задание в компьютерной программе или сделав работу сфотографировать ее и прикрепить фотографию).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9" r="9189" b="27985"/>
          <a:stretch/>
        </p:blipFill>
        <p:spPr bwMode="auto">
          <a:xfrm>
            <a:off x="113261" y="5614774"/>
            <a:ext cx="8857397" cy="10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11666"/>
            <a:ext cx="4450048" cy="22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3039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с другом общаются на форуме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9339" y="2094317"/>
            <a:ext cx="3133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Просматривают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календарь событий,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 видео отчеты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55" y="3298054"/>
            <a:ext cx="419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Общаются с учителем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задавая ему вопросы 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ответ  получая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рекомендации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55776" y="1327994"/>
            <a:ext cx="936104" cy="5888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1327994"/>
            <a:ext cx="936104" cy="5888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76646" y="4082884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 помощью пространства родители могут рассказать об успехах своего ребёнка друзьям и знакомым.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491880" y="1484784"/>
            <a:ext cx="576064" cy="18132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000" y="1484784"/>
            <a:ext cx="504056" cy="259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9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использования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информационного пространства: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346" y="2564904"/>
            <a:ext cx="880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Совершенствование деятельности учителя и учеников;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961" y="3356992"/>
            <a:ext cx="5669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школьной мотивации;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126" y="4149080"/>
            <a:ext cx="609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мотивированными  и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находящимися на больничном детьми;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5436" y="476672"/>
            <a:ext cx="6949723" cy="3750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Научить ребёнка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работать с информацией,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ea typeface="Calibri"/>
              <a:cs typeface="Times New Roman"/>
            </a:endParaRPr>
          </a:p>
          <a:p>
            <a:pPr marL="685800" indent="-68580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научить учиться 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важная задача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современной начальной школы.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43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4439" y="476672"/>
            <a:ext cx="5378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Для этого необходимо: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78889"/>
            <a:ext cx="820891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активизировать его познавательную деятельность, 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200" y="2204864"/>
            <a:ext cx="84249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-повысить мотивацию к процессу обучения, приобретению новых знаний, формированию умений и навыков.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008" y="3933056"/>
            <a:ext cx="842493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-добиться повышения эмоционального фона обучения.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48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9494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бразовательная функция </a:t>
            </a:r>
          </a:p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информационного пространства: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44824"/>
            <a:ext cx="809343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 развитие умения систематизировать полученные знания на уроке, </a:t>
            </a:r>
            <a:endParaRPr lang="ru-RU" sz="28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034" y="2933186"/>
            <a:ext cx="794942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овладение практическими способами работы с информацией,</a:t>
            </a:r>
            <a:endParaRPr lang="ru-RU" sz="28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034" y="4016560"/>
            <a:ext cx="773586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помочь ученику разобраться в потоке информации, воспринять её и запомнить,</a:t>
            </a:r>
            <a:endParaRPr lang="ru-RU" sz="28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373216"/>
            <a:ext cx="769533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развитие умения обмениваться информацией с одноклассниками.</a:t>
            </a:r>
            <a:endParaRPr lang="ru-RU" sz="28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3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7824" y="764704"/>
            <a:ext cx="732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И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спользование </a:t>
            </a:r>
            <a:r>
              <a:rPr lang="ru-RU" sz="40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пространства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 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472590"/>
            <a:ext cx="7550657" cy="10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-для закрепления и контроля знаний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(задания, тесты, опросы, глоссарии, форумы, презентации и т.д.), 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2895673"/>
            <a:ext cx="755261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для организации групповой и индивидуальной работы,</a:t>
            </a:r>
            <a:endParaRPr lang="ru-RU" sz="28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7" y="4065283"/>
            <a:ext cx="42182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д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ля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внеклассной работы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608" y="4932934"/>
            <a:ext cx="449276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для работы с родителями.</a:t>
            </a:r>
            <a:endParaRPr lang="ru-RU" sz="28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0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26261" r="7401" b="27211"/>
          <a:stretch/>
        </p:blipFill>
        <p:spPr bwMode="auto">
          <a:xfrm>
            <a:off x="1316271" y="3909327"/>
            <a:ext cx="64737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3594" y="404664"/>
            <a:ext cx="78391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ребенок отсутствует в школе: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35929"/>
            <a:ext cx="738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Вывешиваем рекомендации по пройденным урокам;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84979"/>
            <a:ext cx="648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Размещаем в пространстве презентации  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на занятиях;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944802"/>
            <a:ext cx="646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Ведем переписку с родителями и учениками 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личные сообщения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931" y="404664"/>
            <a:ext cx="5040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родителями: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57" y="1112550"/>
            <a:ext cx="6641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Сообщение новостей и объявлений на форумах;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840" y="3630215"/>
            <a:ext cx="873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Вывешивание рекомендаций по воспитанию и обучению детей;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638" y="6165320"/>
            <a:ext cx="784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Обсуждение экскурсий, внеклассных мероприятий и т.д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23648" r="25374" b="44263"/>
          <a:stretch/>
        </p:blipFill>
        <p:spPr bwMode="auto">
          <a:xfrm>
            <a:off x="2070294" y="1602976"/>
            <a:ext cx="4156997" cy="193229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42118" r="12920" b="31949"/>
          <a:stretch/>
        </p:blipFill>
        <p:spPr bwMode="auto">
          <a:xfrm>
            <a:off x="1979711" y="4292341"/>
            <a:ext cx="4958957" cy="162482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452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2236" t="22187" r="26994" b="45184"/>
          <a:stretch>
            <a:fillRect/>
          </a:stretch>
        </p:blipFill>
        <p:spPr bwMode="auto">
          <a:xfrm>
            <a:off x="1619672" y="1211540"/>
            <a:ext cx="5436369" cy="23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3004" y="260648"/>
            <a:ext cx="69040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При оформлении разделов пространства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  <a:cs typeface="Times New Roman"/>
              </a:rPr>
              <a:t> используются принципы: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09" y="3539603"/>
            <a:ext cx="792088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обязательно привлечь внимание ребёнка к сообщению и размещенному материалу ярким заголовком, элементами анимации.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509" y="4906131"/>
            <a:ext cx="746685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все материалы должны быть выдержаны в одном стиле.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508" y="5847927"/>
            <a:ext cx="818693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 следить за размером шрифта, т.к. дети только начинают читать.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6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426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Макаренко Таисия</dc:creator>
  <cp:lastModifiedBy>Макаренко Таисия</cp:lastModifiedBy>
  <cp:revision>16</cp:revision>
  <dcterms:created xsi:type="dcterms:W3CDTF">2012-09-24T16:32:48Z</dcterms:created>
  <dcterms:modified xsi:type="dcterms:W3CDTF">2012-09-24T20:02:55Z</dcterms:modified>
</cp:coreProperties>
</file>