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0" y="2564904"/>
            <a:ext cx="3672408" cy="170216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ребенку трудно учиться и как ему помочь.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Профилактика ранней неуспеваемости.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461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6869">
            <a:off x="6034750" y="4497870"/>
            <a:ext cx="2490155" cy="1840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Кто такой неуспевающий ученик?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Неуспевающий ученик </a:t>
            </a:r>
            <a:r>
              <a:rPr lang="ru-RU" dirty="0" smtClean="0"/>
              <a:t>– </a:t>
            </a:r>
          </a:p>
          <a:p>
            <a:pPr marL="68580" indent="0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ребенок, который не может продемонстрировать тот уровень знаний, умений, скорость мышления и выполнения операций, который показывают обучающиеся рядом с ним дети.</a:t>
            </a:r>
          </a:p>
        </p:txBody>
      </p:sp>
    </p:spTree>
    <p:extLst>
      <p:ext uri="{BB962C8B-B14F-4D97-AF65-F5344CB8AC3E}">
        <p14:creationId xmlns:p14="http://schemas.microsoft.com/office/powerpoint/2010/main" val="251095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детей, которые относятся к неуспевающим: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464496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Дети с задержкой психического развития – </a:t>
            </a:r>
            <a:r>
              <a:rPr lang="ru-RU" sz="2600" dirty="0" smtClean="0"/>
              <a:t>это те, у которых по различным причинам произошли отклонения от возрастных норм.</a:t>
            </a:r>
          </a:p>
          <a:p>
            <a:r>
              <a:rPr lang="ru-RU" sz="2600" b="1" dirty="0" smtClean="0"/>
              <a:t>Недостаточно развитые для школы дети </a:t>
            </a:r>
            <a:r>
              <a:rPr lang="ru-RU" sz="2600" dirty="0" smtClean="0"/>
              <a:t>(они составляют 1/4 всех неуспевающих)</a:t>
            </a:r>
            <a:r>
              <a:rPr lang="ru-RU" sz="2600" b="1" dirty="0" smtClean="0"/>
              <a:t> – </a:t>
            </a:r>
            <a:r>
              <a:rPr lang="ru-RU" sz="2600" dirty="0" smtClean="0"/>
              <a:t>это те, у которых выявлены нарушения в раннем периоде развития.</a:t>
            </a:r>
          </a:p>
          <a:p>
            <a:r>
              <a:rPr lang="ru-RU" sz="2600" b="1" dirty="0" smtClean="0"/>
              <a:t>Функционально не созревшие дети – </a:t>
            </a:r>
            <a:r>
              <a:rPr lang="ru-RU" sz="2600" dirty="0" smtClean="0"/>
              <a:t>это те, у которых функции организма еще не созрели для школы.</a:t>
            </a:r>
          </a:p>
          <a:p>
            <a:pPr marL="68580" indent="0">
              <a:buNone/>
            </a:pP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337386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детей, которые относятся к неуспевающим: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7776864" cy="4464496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Ослабленные дети.</a:t>
            </a:r>
          </a:p>
          <a:p>
            <a:pPr marL="68580" indent="0">
              <a:buNone/>
            </a:pPr>
            <a:r>
              <a:rPr lang="ru-RU" dirty="0" smtClean="0"/>
              <a:t>Ограниченный запас знаний, навыков, плохая ориентация в окружающей обстановке, трудности контакта со сверстниками, учителем, неправильное поведение в классе, недостаточно развитая учебная мотивация.</a:t>
            </a:r>
          </a:p>
          <a:p>
            <a:r>
              <a:rPr lang="ru-RU" sz="2600" b="1" dirty="0" smtClean="0"/>
              <a:t>Системно-отстающие дети.</a:t>
            </a:r>
          </a:p>
          <a:p>
            <a:r>
              <a:rPr lang="ru-RU" sz="2600" b="1" dirty="0" smtClean="0"/>
              <a:t>Нестандартные дети.</a:t>
            </a:r>
          </a:p>
          <a:p>
            <a:r>
              <a:rPr lang="ru-RU" sz="2600" b="1" dirty="0" smtClean="0"/>
              <a:t>Дети </a:t>
            </a:r>
            <a:r>
              <a:rPr lang="ru-RU" sz="2600" b="1" dirty="0" err="1" smtClean="0"/>
              <a:t>депривированные</a:t>
            </a:r>
            <a:r>
              <a:rPr lang="ru-RU" sz="2600" b="1" dirty="0" smtClean="0"/>
              <a:t> семьей и школой (социальная запущенность).</a:t>
            </a:r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405440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024744" cy="1143000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делать?!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776864" cy="504056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паниковать!</a:t>
            </a:r>
          </a:p>
          <a:p>
            <a:pPr marL="6858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Принимать и любить ребенка таким какой он есть.</a:t>
            </a:r>
          </a:p>
          <a:p>
            <a:pPr marL="6858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Выполнять все рекомендации всех специалистов.</a:t>
            </a:r>
          </a:p>
          <a:p>
            <a:pPr marL="6858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воспитании и обучении детей выходных нет!</a:t>
            </a:r>
          </a:p>
          <a:p>
            <a:pPr marL="68580" indent="0">
              <a:buNone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25780" indent="-457200">
              <a:buFont typeface="+mj-lt"/>
              <a:buAutoNum type="arabicPeriod"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10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20688"/>
            <a:ext cx="6777317" cy="4707885"/>
          </a:xfrm>
        </p:spPr>
        <p:txBody>
          <a:bodyPr/>
          <a:lstStyle/>
          <a:p>
            <a:pPr marL="68580" indent="0">
              <a:buNone/>
            </a:pPr>
            <a:endParaRPr lang="ru-RU" b="1" u="sng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ДЕЛАТЬ?</a:t>
            </a:r>
          </a:p>
          <a:p>
            <a:pPr marL="68580" indent="0" algn="ctr">
              <a:lnSpc>
                <a:spcPct val="150000"/>
              </a:lnSpc>
              <a:buNone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Обязательно</a:t>
            </a:r>
            <a:r>
              <a:rPr lang="ru-RU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25780" indent="-457200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Беседа с классным руководителем.</a:t>
            </a:r>
          </a:p>
          <a:p>
            <a:pPr marL="525780" indent="-457200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Беседа с психологом.</a:t>
            </a:r>
          </a:p>
          <a:p>
            <a:pPr marL="525780" indent="-457200">
              <a:lnSpc>
                <a:spcPct val="150000"/>
              </a:lnSpc>
              <a:buFont typeface="+mj-lt"/>
              <a:buAutoNum type="arabicPeriod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Консультация педиатра, невропатолога или других специалистов. </a:t>
            </a:r>
          </a:p>
        </p:txBody>
      </p:sp>
    </p:spTree>
    <p:extLst>
      <p:ext uri="{BB962C8B-B14F-4D97-AF65-F5344CB8AC3E}">
        <p14:creationId xmlns:p14="http://schemas.microsoft.com/office/powerpoint/2010/main" val="295804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423</TotalTime>
  <Words>225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Почему ребенку трудно учиться и как ему помочь.</vt:lpstr>
      <vt:lpstr>Кто такой неуспевающий ученик?</vt:lpstr>
      <vt:lpstr>Категории детей, которые относятся к неуспевающим:</vt:lpstr>
      <vt:lpstr>Категории детей, которые относятся к неуспевающим:</vt:lpstr>
      <vt:lpstr>Что делать?!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ребенку трудно учиться и как ему помочь.</dc:title>
  <dc:creator>user</dc:creator>
  <cp:lastModifiedBy>user</cp:lastModifiedBy>
  <cp:revision>11</cp:revision>
  <dcterms:created xsi:type="dcterms:W3CDTF">2013-10-08T08:56:06Z</dcterms:created>
  <dcterms:modified xsi:type="dcterms:W3CDTF">2013-10-09T14:44:29Z</dcterms:modified>
</cp:coreProperties>
</file>