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46647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Влияние инфляции на семейную экономику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Семьи с переменными доходами могут: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283691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Увеличить свои доходы;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Могут замедлить падение своих реальных доходов.</a:t>
            </a:r>
            <a:endParaRPr lang="ru-RU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Страхование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2841179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Это предотвращение потери денежных средств семьи.</a:t>
            </a:r>
            <a:endParaRPr lang="ru-RU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Услуги страховых компаний: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Возместить затраты на ремонт авто (авария или природа);</a:t>
            </a:r>
          </a:p>
          <a:p>
            <a:r>
              <a:rPr lang="ru-RU" b="1" dirty="0" smtClean="0"/>
              <a:t>Возместить затраты на ремонт квартир и домов (пожар, наводнение, протечки систем трубопровода);</a:t>
            </a:r>
          </a:p>
          <a:p>
            <a:r>
              <a:rPr lang="ru-RU" b="1" dirty="0" smtClean="0"/>
              <a:t>Оплатить ремонт чужого авто при ДТП (теперь это страхование обязательно для всех);</a:t>
            </a:r>
          </a:p>
          <a:p>
            <a:r>
              <a:rPr lang="ru-RU" b="1" dirty="0" smtClean="0"/>
              <a:t>Выплатить серьезную сумму в случае получения серьезной травмы или инвалидности;</a:t>
            </a:r>
          </a:p>
          <a:p>
            <a:r>
              <a:rPr lang="ru-RU" b="1" dirty="0" smtClean="0"/>
              <a:t>Выплатить расходы на лечение;</a:t>
            </a:r>
          </a:p>
          <a:p>
            <a:r>
              <a:rPr lang="ru-RU" b="1" dirty="0" smtClean="0"/>
              <a:t>Выплатить крупную сумму при потери кормильца.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Потребности семьи в страховании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277269"/>
            <a:ext cx="7488831" cy="3816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Страхование имеет особенность – возмещение не может быть больше ущерба.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348880"/>
            <a:ext cx="8291264" cy="377728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Чтобы получить страховую выплату сначала нужно заплатить, но заплатить намного меньше, чем можно получить, поэтому страхование сейчас очень нужно и оно выгодно.</a:t>
            </a:r>
          </a:p>
          <a:p>
            <a:pPr>
              <a:buNone/>
            </a:pPr>
            <a:r>
              <a:rPr lang="ru-RU" b="1" dirty="0" smtClean="0"/>
              <a:t>Покупка различных страховых полисов россиянами очень быстро растет.</a:t>
            </a:r>
            <a:endParaRPr lang="ru-RU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44824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Спасибо за внимание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4509120"/>
            <a:ext cx="7427168" cy="15407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Презентацию подготовила учитель экономики МБОУ СОШ №</a:t>
            </a:r>
            <a:r>
              <a:rPr lang="ru-RU" b="1" dirty="0" smtClean="0"/>
              <a:t>5   </a:t>
            </a:r>
            <a:r>
              <a:rPr lang="ru-RU" b="1" dirty="0" err="1" smtClean="0"/>
              <a:t>Данильчук</a:t>
            </a:r>
            <a:r>
              <a:rPr lang="ru-RU" b="1" dirty="0" smtClean="0"/>
              <a:t> </a:t>
            </a:r>
            <a:r>
              <a:rPr lang="ru-RU" b="1" dirty="0" err="1" smtClean="0"/>
              <a:t>Анжелика</a:t>
            </a:r>
            <a:r>
              <a:rPr lang="ru-RU" b="1" dirty="0" smtClean="0"/>
              <a:t> Александровна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План: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b="1" dirty="0" smtClean="0"/>
              <a:t>Номинальные и реальные доходы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Семьи с фиксированными и переменными доходами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Страхование 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Номинальные и реальные доходы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2969171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Инфляция ведет к падению покупательной способности и в итоге приводит к резкому росту разницы между номинальными и реальными доходами семьи.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Номинальный доход </a:t>
            </a:r>
            <a:r>
              <a:rPr lang="ru-RU" b="1" dirty="0" smtClean="0"/>
              <a:t>– это сумма денег, полученная гражданином или семьей в целом за определенный период.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Реальный доход </a:t>
            </a:r>
            <a:r>
              <a:rPr lang="ru-RU" b="1" dirty="0" smtClean="0"/>
              <a:t>– объем товаров и услуг, которые может приобрести семья в определенный период времени на свои номинальные доходы.</a:t>
            </a: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Рост реальных доходов зависит от </a:t>
            </a:r>
            <a:r>
              <a:rPr lang="ru-RU" b="1" dirty="0" smtClean="0"/>
              <a:t>соотношения темпов роста номинального дохода  и общего уровня цен.</a:t>
            </a:r>
          </a:p>
          <a:p>
            <a:pPr algn="just">
              <a:buNone/>
            </a:pPr>
            <a:endParaRPr lang="ru-RU" b="1" dirty="0" smtClean="0"/>
          </a:p>
          <a:p>
            <a:pPr algn="just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Падение реальных доходов </a:t>
            </a:r>
            <a:r>
              <a:rPr lang="ru-RU" b="1" dirty="0" smtClean="0"/>
              <a:t>отрицательно влияет на состояние торговли, а рост ведет к росту покупок товаров и услуг.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Семьи с фиксированными и переменными доходами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От инфляции семьи страдают по разному и в следствии этого их можно разделить на две группы: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Семьи с фиксированными доходами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Семьи с переменными доходами</a:t>
            </a:r>
            <a:endParaRPr lang="ru-R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Семьи с фиксированными доходами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218884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Это такие семьи, чьи доходы не зависят от уровня трудовой активности их членов.</a:t>
            </a:r>
            <a:endParaRPr lang="ru-RU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Семьи с фиксированными доходами: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Пенсионеры;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Безработные;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Инвалиды;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Студенты и многодетные семьи.</a:t>
            </a:r>
          </a:p>
          <a:p>
            <a:pPr marL="514350" indent="-514350">
              <a:buNone/>
            </a:pPr>
            <a:r>
              <a:rPr lang="ru-RU" b="1" dirty="0" smtClean="0"/>
              <a:t>А также к ним относятся работники: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Правоохранительных органов;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Медицина;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Образование;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Связь.</a:t>
            </a:r>
            <a:endParaRPr lang="ru-RU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Семьи с переменными доходами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5"/>
            <a:ext cx="8229600" cy="237626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Это такие семьи, члены которых работают в производственных отраслях, предприниматели и творческая </a:t>
            </a:r>
            <a:r>
              <a:rPr lang="ru-RU" b="1" dirty="0" err="1" smtClean="0"/>
              <a:t>интелегенция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374</Words>
  <Application>Microsoft Office PowerPoint</Application>
  <PresentationFormat>Экран (4:3)</PresentationFormat>
  <Paragraphs>50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Влияние инфляции на семейную экономику</vt:lpstr>
      <vt:lpstr>План:</vt:lpstr>
      <vt:lpstr>Номинальные и реальные доходы</vt:lpstr>
      <vt:lpstr>Слайд 4</vt:lpstr>
      <vt:lpstr>Слайд 5</vt:lpstr>
      <vt:lpstr>Семьи с фиксированными и переменными доходами</vt:lpstr>
      <vt:lpstr>Семьи с фиксированными доходами</vt:lpstr>
      <vt:lpstr>Семьи с фиксированными доходами:</vt:lpstr>
      <vt:lpstr>Семьи с переменными доходами</vt:lpstr>
      <vt:lpstr>Семьи с переменными доходами могут:</vt:lpstr>
      <vt:lpstr>Страхование </vt:lpstr>
      <vt:lpstr>Услуги страховых компаний:</vt:lpstr>
      <vt:lpstr>Потребности семьи в страховании:</vt:lpstr>
      <vt:lpstr>Страхование имеет особенность – возмещение не может быть больше ущерба.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инфляции на семейную экономику</dc:title>
  <dc:creator>User</dc:creator>
  <cp:lastModifiedBy>User</cp:lastModifiedBy>
  <cp:revision>4</cp:revision>
  <dcterms:created xsi:type="dcterms:W3CDTF">2014-10-07T14:24:36Z</dcterms:created>
  <dcterms:modified xsi:type="dcterms:W3CDTF">2014-10-07T14:56:50Z</dcterms:modified>
</cp:coreProperties>
</file>