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821"/>
    <a:srgbClr val="235B4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AE50A9-8840-4C2F-807E-9CF9B3D2B34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391EDF-3FF9-41F7-911E-49DB51EAB4F4}" type="datetime1">
              <a:rPr lang="ru-RU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0AE71-527E-4640-BF2A-25B63CEFF8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CCCFD2-AAD6-4CF8-968A-E54B45AD017D}" type="datetime1">
              <a:rPr lang="ru-RU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7B0071-331E-4C70-9FC5-51842B9B99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225C9A-6F99-48AB-92BA-D94F2E3DE378}" type="datetime1">
              <a:rPr lang="ru-RU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F6930-FB69-47B9-92DE-5B60229D55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89A017-4927-4835-84EE-E6F1FC448555}" type="datetime1">
              <a:rPr lang="ru-RU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5685D-361A-4948-A0D2-E54FCA2EC2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060026-CA57-4CD3-8BAA-07B3EA809B3B}" type="datetime1">
              <a:rPr lang="ru-RU"/>
              <a:pPr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CA258-7D97-4E5A-8778-FCC1E0923E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44E44C-18FD-478E-9863-FBF2F692C667}" type="datetime1">
              <a:rPr lang="ru-RU"/>
              <a:pPr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CC362-5D62-4520-862F-5D2D5D880E2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CAA9DF-03CB-49B4-BA51-0F74342BA738}" type="datetime1">
              <a:rPr lang="ru-RU"/>
              <a:pPr/>
              <a:t>08.11.2014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2F920-1BC3-4516-92FA-E387F6FDAC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1E9501-A6AA-4569-B98D-ED0367BD4099}" type="datetime1">
              <a:rPr lang="ru-RU"/>
              <a:pPr/>
              <a:t>08.11.2014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BECEC8-785C-41B4-94FC-7CDFA9546D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1F2646-6B8A-419C-8A97-4DB99CB9612E}" type="datetime1">
              <a:rPr lang="ru-RU"/>
              <a:pPr/>
              <a:t>08.11.2014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E412B6-3EEA-4E5D-B883-293A62F387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263A77-986C-4289-ABA7-700FC19AB7C8}" type="datetime1">
              <a:rPr lang="ru-RU"/>
              <a:pPr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BFE106-FD45-40F3-B308-95BAD0C83CA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CFF655-1F40-48AE-8402-208BBAA9B3E6}" type="datetime1">
              <a:rPr lang="ru-RU"/>
              <a:pPr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AEAAB-1838-4CBE-9CA6-236A5EFA21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89F5D7F-9294-40B6-B666-410C0E9F75B9}" type="datetime1">
              <a:rPr lang="ru-RU"/>
              <a:pPr/>
              <a:t>08.11.2014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1B3177C-08A4-446D-A9EC-3C29836C80D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27584" y="548680"/>
            <a:ext cx="7772400" cy="3987825"/>
          </a:xfrm>
        </p:spPr>
        <p:txBody>
          <a:bodyPr/>
          <a:lstStyle/>
          <a:p>
            <a:r>
              <a:rPr lang="ru-RU" sz="4800" b="1" dirty="0" smtClean="0">
                <a:solidFill>
                  <a:srgbClr val="235B40"/>
                </a:solidFill>
              </a:rPr>
              <a:t>Тест № 1 </a:t>
            </a:r>
            <a:br>
              <a:rPr lang="ru-RU" sz="4800" b="1" dirty="0" smtClean="0">
                <a:solidFill>
                  <a:srgbClr val="235B40"/>
                </a:solidFill>
              </a:rPr>
            </a:br>
            <a:r>
              <a:rPr lang="ru-RU" sz="4800" b="1" dirty="0" smtClean="0">
                <a:solidFill>
                  <a:srgbClr val="235B40"/>
                </a:solidFill>
              </a:rPr>
              <a:t>по русскому языку.</a:t>
            </a:r>
            <a:br>
              <a:rPr lang="ru-RU" sz="4800" b="1" dirty="0" smtClean="0">
                <a:solidFill>
                  <a:srgbClr val="235B40"/>
                </a:solidFill>
              </a:rPr>
            </a:br>
            <a:r>
              <a:rPr lang="ru-RU" sz="4800" b="1" dirty="0" smtClean="0">
                <a:solidFill>
                  <a:srgbClr val="235B40"/>
                </a:solidFill>
              </a:rPr>
              <a:t>Состав слова.</a:t>
            </a:r>
            <a:endParaRPr lang="ru-RU" sz="4800" b="1" dirty="0">
              <a:solidFill>
                <a:srgbClr val="235B40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71600" y="5301208"/>
            <a:ext cx="8064896" cy="108011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 dirty="0" smtClean="0">
                <a:solidFill>
                  <a:schemeClr val="bg1"/>
                </a:solidFill>
              </a:rPr>
              <a:t>Выполнила Шишкина Татьяна Михайловна, учитель начальных классов</a:t>
            </a:r>
          </a:p>
          <a:p>
            <a:pPr>
              <a:lnSpc>
                <a:spcPct val="90000"/>
              </a:lnSpc>
            </a:pPr>
            <a:r>
              <a:rPr lang="ru-RU" sz="2800" b="1" dirty="0" smtClean="0">
                <a:solidFill>
                  <a:schemeClr val="bg1"/>
                </a:solidFill>
              </a:rPr>
              <a:t> МАОУ Лицей № 17.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27913" cy="633412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Вопрос № 9.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196975"/>
            <a:ext cx="7859712" cy="460851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dirty="0" smtClean="0">
                <a:solidFill>
                  <a:srgbClr val="235B40"/>
                </a:solidFill>
              </a:rPr>
              <a:t>В какой части слова пишется разделительный мягкий знак?</a:t>
            </a:r>
          </a:p>
          <a:p>
            <a:pPr algn="ctr">
              <a:buFontTx/>
              <a:buNone/>
            </a:pPr>
            <a:endParaRPr lang="ru-RU" b="1" dirty="0" smtClean="0">
              <a:solidFill>
                <a:srgbClr val="235B40"/>
              </a:solidFill>
            </a:endParaRP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А) в приставке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В) </a:t>
            </a:r>
            <a:r>
              <a:rPr lang="ru-RU" dirty="0" err="1" smtClean="0">
                <a:solidFill>
                  <a:srgbClr val="235B40"/>
                </a:solidFill>
              </a:rPr>
              <a:t>в</a:t>
            </a:r>
            <a:r>
              <a:rPr lang="ru-RU" dirty="0" smtClean="0">
                <a:solidFill>
                  <a:srgbClr val="235B40"/>
                </a:solidFill>
              </a:rPr>
              <a:t> корне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С) в суффиксе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Д) в окончании</a:t>
            </a:r>
            <a:endParaRPr lang="ru-RU" dirty="0">
              <a:solidFill>
                <a:srgbClr val="235B40"/>
              </a:solidFill>
            </a:endParaRPr>
          </a:p>
        </p:txBody>
      </p:sp>
      <p:pic>
        <p:nvPicPr>
          <p:cNvPr id="14340" name="Picture 4" descr="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5661025"/>
            <a:ext cx="927100" cy="927100"/>
          </a:xfrm>
          <a:prstGeom prst="rect">
            <a:avLst/>
          </a:prstGeom>
          <a:noFill/>
        </p:spPr>
      </p:pic>
      <p:pic>
        <p:nvPicPr>
          <p:cNvPr id="14341" name="Picture 5" descr="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5661025"/>
            <a:ext cx="936625" cy="936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27913" cy="633412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Вопрос № 10.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196975"/>
            <a:ext cx="7859712" cy="460851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dirty="0" smtClean="0">
                <a:solidFill>
                  <a:srgbClr val="235B40"/>
                </a:solidFill>
              </a:rPr>
              <a:t>Найди слово с суффиксом – ИК.</a:t>
            </a:r>
          </a:p>
          <a:p>
            <a:pPr algn="ctr">
              <a:buFontTx/>
              <a:buNone/>
            </a:pPr>
            <a:endParaRPr lang="ru-RU" b="1" dirty="0" smtClean="0">
              <a:solidFill>
                <a:srgbClr val="235B40"/>
              </a:solidFill>
            </a:endParaRP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А) дикий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В) мячик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С) крик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Д) пикать</a:t>
            </a:r>
            <a:endParaRPr lang="ru-RU" dirty="0">
              <a:solidFill>
                <a:srgbClr val="235B40"/>
              </a:solidFill>
            </a:endParaRPr>
          </a:p>
        </p:txBody>
      </p:sp>
      <p:pic>
        <p:nvPicPr>
          <p:cNvPr id="14340" name="Picture 4" descr="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5661025"/>
            <a:ext cx="927100" cy="927100"/>
          </a:xfrm>
          <a:prstGeom prst="rect">
            <a:avLst/>
          </a:prstGeom>
          <a:noFill/>
        </p:spPr>
      </p:pic>
      <p:pic>
        <p:nvPicPr>
          <p:cNvPr id="14341" name="Picture 5" descr="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5661025"/>
            <a:ext cx="936625" cy="936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27913" cy="633412"/>
          </a:xfrm>
        </p:spPr>
        <p:txBody>
          <a:bodyPr/>
          <a:lstStyle/>
          <a:p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214554"/>
            <a:ext cx="7859712" cy="3590934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5400" b="1" dirty="0" smtClean="0">
                <a:solidFill>
                  <a:srgbClr val="235B40"/>
                </a:solidFill>
              </a:rPr>
              <a:t>Благодарю за работу!</a:t>
            </a:r>
            <a:endParaRPr lang="ru-RU" sz="5400" b="1" dirty="0">
              <a:solidFill>
                <a:srgbClr val="235B40"/>
              </a:solidFill>
            </a:endParaRPr>
          </a:p>
        </p:txBody>
      </p:sp>
      <p:pic>
        <p:nvPicPr>
          <p:cNvPr id="14340" name="Picture 4" descr="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5661025"/>
            <a:ext cx="927100" cy="927100"/>
          </a:xfrm>
          <a:prstGeom prst="rect">
            <a:avLst/>
          </a:prstGeom>
          <a:noFill/>
        </p:spPr>
      </p:pic>
      <p:pic>
        <p:nvPicPr>
          <p:cNvPr id="14341" name="Picture 5" descr="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5661025"/>
            <a:ext cx="936625" cy="936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27913" cy="633412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Вопрос № 1.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196975"/>
            <a:ext cx="7859712" cy="460851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dirty="0" smtClean="0">
                <a:solidFill>
                  <a:srgbClr val="204821"/>
                </a:solidFill>
              </a:rPr>
              <a:t>Что такое корень слова?</a:t>
            </a:r>
          </a:p>
          <a:p>
            <a:pPr algn="ctr">
              <a:buFontTx/>
              <a:buNone/>
            </a:pPr>
            <a:endParaRPr lang="ru-RU" b="1" dirty="0" smtClean="0">
              <a:solidFill>
                <a:srgbClr val="204821"/>
              </a:solidFill>
            </a:endParaRPr>
          </a:p>
          <a:p>
            <a:pPr>
              <a:buFontTx/>
              <a:buNone/>
            </a:pPr>
            <a:r>
              <a:rPr lang="ru-RU" dirty="0" smtClean="0">
                <a:solidFill>
                  <a:srgbClr val="204821"/>
                </a:solidFill>
              </a:rPr>
              <a:t>А) однокоренные слова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rgbClr val="204821"/>
                </a:solidFill>
              </a:rPr>
              <a:t>В) общая часть родственных слов, в которой заключено их лексическое значение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rgbClr val="204821"/>
                </a:solidFill>
              </a:rPr>
              <a:t>С) общая часть родственных слов</a:t>
            </a:r>
            <a:endParaRPr lang="ru-RU" dirty="0">
              <a:solidFill>
                <a:srgbClr val="204821"/>
              </a:solidFill>
            </a:endParaRPr>
          </a:p>
        </p:txBody>
      </p:sp>
      <p:pic>
        <p:nvPicPr>
          <p:cNvPr id="5124" name="Picture 4" descr="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5661025"/>
            <a:ext cx="927100" cy="927100"/>
          </a:xfrm>
          <a:prstGeom prst="rect">
            <a:avLst/>
          </a:prstGeom>
          <a:noFill/>
        </p:spPr>
      </p:pic>
      <p:pic>
        <p:nvPicPr>
          <p:cNvPr id="5125" name="Picture 5" descr="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5661025"/>
            <a:ext cx="936625" cy="936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27913" cy="633412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Вопрос № 2.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052737"/>
            <a:ext cx="7859712" cy="4752752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dirty="0" smtClean="0">
                <a:solidFill>
                  <a:schemeClr val="accent1">
                    <a:lumMod val="25000"/>
                  </a:schemeClr>
                </a:solidFill>
              </a:rPr>
              <a:t>Что называется приставкой слова?</a:t>
            </a:r>
          </a:p>
          <a:p>
            <a:pPr>
              <a:buFontTx/>
              <a:buNone/>
            </a:pPr>
            <a:endParaRPr lang="ru-RU" b="1" dirty="0" smtClean="0">
              <a:solidFill>
                <a:schemeClr val="accent1">
                  <a:lumMod val="25000"/>
                </a:schemeClr>
              </a:solidFill>
            </a:endParaRPr>
          </a:p>
          <a:p>
            <a:pPr>
              <a:buFontTx/>
              <a:buNone/>
            </a:pP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А) часть слова, которая стоит после корня и служит для образования новых слов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В) общая часть однокоренных слов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С) часть слова, которая стоит перед корнем и служит для образования новых слов</a:t>
            </a:r>
            <a:endParaRPr lang="ru-RU" dirty="0">
              <a:solidFill>
                <a:schemeClr val="accent1">
                  <a:lumMod val="25000"/>
                </a:schemeClr>
              </a:solidFill>
            </a:endParaRPr>
          </a:p>
        </p:txBody>
      </p:sp>
      <p:pic>
        <p:nvPicPr>
          <p:cNvPr id="7172" name="Picture 4" descr="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5661025"/>
            <a:ext cx="927100" cy="927100"/>
          </a:xfrm>
          <a:prstGeom prst="rect">
            <a:avLst/>
          </a:prstGeom>
          <a:noFill/>
        </p:spPr>
      </p:pic>
      <p:pic>
        <p:nvPicPr>
          <p:cNvPr id="7173" name="Picture 5" descr="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5661025"/>
            <a:ext cx="936625" cy="936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27913" cy="633412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Вопрос № 3.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196975"/>
            <a:ext cx="7859712" cy="460851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dirty="0" smtClean="0">
                <a:solidFill>
                  <a:srgbClr val="235B40"/>
                </a:solidFill>
              </a:rPr>
              <a:t>Найди лишнее слово.</a:t>
            </a:r>
          </a:p>
          <a:p>
            <a:pPr algn="ctr">
              <a:buFontTx/>
              <a:buNone/>
            </a:pPr>
            <a:endParaRPr lang="ru-RU" b="1" dirty="0" smtClean="0">
              <a:solidFill>
                <a:srgbClr val="235B40"/>
              </a:solidFill>
            </a:endParaRP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А) жалость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В) жалоба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С) жалить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Д) жалкий</a:t>
            </a:r>
            <a:endParaRPr lang="ru-RU" dirty="0">
              <a:solidFill>
                <a:srgbClr val="235B40"/>
              </a:solidFill>
            </a:endParaRPr>
          </a:p>
        </p:txBody>
      </p:sp>
      <p:pic>
        <p:nvPicPr>
          <p:cNvPr id="8196" name="Picture 4" descr="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5661025"/>
            <a:ext cx="927100" cy="927100"/>
          </a:xfrm>
          <a:prstGeom prst="rect">
            <a:avLst/>
          </a:prstGeom>
          <a:noFill/>
        </p:spPr>
      </p:pic>
      <p:pic>
        <p:nvPicPr>
          <p:cNvPr id="8197" name="Picture 5" descr="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5661025"/>
            <a:ext cx="936625" cy="936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27913" cy="633412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Вопрос № 4.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196975"/>
            <a:ext cx="7859712" cy="460851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dirty="0" smtClean="0">
                <a:solidFill>
                  <a:srgbClr val="235B40"/>
                </a:solidFill>
              </a:rPr>
              <a:t>Найди лишнее слово.</a:t>
            </a:r>
          </a:p>
          <a:p>
            <a:pPr algn="ctr">
              <a:buFontTx/>
              <a:buNone/>
            </a:pPr>
            <a:endParaRPr lang="ru-RU" b="1" dirty="0" smtClean="0">
              <a:solidFill>
                <a:srgbClr val="235B40"/>
              </a:solidFill>
            </a:endParaRP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А) чай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В) нечаянно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С) чайный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Д) чайник</a:t>
            </a:r>
            <a:endParaRPr lang="ru-RU" dirty="0">
              <a:solidFill>
                <a:srgbClr val="235B40"/>
              </a:solidFill>
            </a:endParaRPr>
          </a:p>
        </p:txBody>
      </p:sp>
      <p:pic>
        <p:nvPicPr>
          <p:cNvPr id="9220" name="Picture 4" descr="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5661025"/>
            <a:ext cx="927100" cy="927100"/>
          </a:xfrm>
          <a:prstGeom prst="rect">
            <a:avLst/>
          </a:prstGeom>
          <a:noFill/>
        </p:spPr>
      </p:pic>
      <p:pic>
        <p:nvPicPr>
          <p:cNvPr id="9221" name="Picture 5" descr="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5661025"/>
            <a:ext cx="936625" cy="936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27913" cy="633412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Вопрос № 5.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196975"/>
            <a:ext cx="7859712" cy="460851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dirty="0" smtClean="0">
                <a:solidFill>
                  <a:srgbClr val="235B40"/>
                </a:solidFill>
              </a:rPr>
              <a:t>Найди слово с приставкой.</a:t>
            </a:r>
          </a:p>
          <a:p>
            <a:pPr algn="ctr">
              <a:buFontTx/>
              <a:buNone/>
            </a:pPr>
            <a:endParaRPr lang="ru-RU" b="1" dirty="0" smtClean="0">
              <a:solidFill>
                <a:srgbClr val="235B40"/>
              </a:solidFill>
            </a:endParaRP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А) катать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В) печь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С) принести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Д) растить</a:t>
            </a:r>
            <a:endParaRPr lang="ru-RU" dirty="0">
              <a:solidFill>
                <a:srgbClr val="235B40"/>
              </a:solidFill>
            </a:endParaRPr>
          </a:p>
        </p:txBody>
      </p:sp>
      <p:pic>
        <p:nvPicPr>
          <p:cNvPr id="10244" name="Picture 4" descr="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5661025"/>
            <a:ext cx="927100" cy="927100"/>
          </a:xfrm>
          <a:prstGeom prst="rect">
            <a:avLst/>
          </a:prstGeom>
          <a:noFill/>
        </p:spPr>
      </p:pic>
      <p:pic>
        <p:nvPicPr>
          <p:cNvPr id="10245" name="Picture 5" descr="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5661025"/>
            <a:ext cx="936625" cy="936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27913" cy="633412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Вопрос № 6.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196975"/>
            <a:ext cx="7859712" cy="460851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dirty="0" smtClean="0">
                <a:solidFill>
                  <a:srgbClr val="235B40"/>
                </a:solidFill>
              </a:rPr>
              <a:t>Укажи слово с приставкой С.</a:t>
            </a:r>
          </a:p>
          <a:p>
            <a:pPr>
              <a:buFontTx/>
              <a:buNone/>
            </a:pPr>
            <a:endParaRPr lang="ru-RU" dirty="0" smtClean="0">
              <a:solidFill>
                <a:srgbClr val="235B40"/>
              </a:solidFill>
            </a:endParaRP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А) сломать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В) </a:t>
            </a:r>
            <a:r>
              <a:rPr lang="ru-RU" dirty="0" err="1" smtClean="0">
                <a:solidFill>
                  <a:srgbClr val="235B40"/>
                </a:solidFill>
              </a:rPr>
              <a:t>скользский</a:t>
            </a:r>
            <a:endParaRPr lang="ru-RU" dirty="0" smtClean="0">
              <a:solidFill>
                <a:srgbClr val="235B40"/>
              </a:solidFill>
            </a:endParaRP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С) слово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Д) смешной</a:t>
            </a:r>
            <a:endParaRPr lang="ru-RU" dirty="0">
              <a:solidFill>
                <a:srgbClr val="235B40"/>
              </a:solidFill>
            </a:endParaRPr>
          </a:p>
        </p:txBody>
      </p:sp>
      <p:pic>
        <p:nvPicPr>
          <p:cNvPr id="11268" name="Picture 4" descr="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5661025"/>
            <a:ext cx="927100" cy="927100"/>
          </a:xfrm>
          <a:prstGeom prst="rect">
            <a:avLst/>
          </a:prstGeom>
          <a:noFill/>
        </p:spPr>
      </p:pic>
      <p:pic>
        <p:nvPicPr>
          <p:cNvPr id="11269" name="Picture 5" descr="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5661025"/>
            <a:ext cx="936625" cy="936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27913" cy="633412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Вопрос № 7.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196975"/>
            <a:ext cx="7859712" cy="460851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dirty="0" smtClean="0">
                <a:solidFill>
                  <a:srgbClr val="235B40"/>
                </a:solidFill>
              </a:rPr>
              <a:t>Укажи слово, в котором ЗА – является частью корня.</a:t>
            </a:r>
          </a:p>
          <a:p>
            <a:pPr algn="ctr">
              <a:buFontTx/>
              <a:buNone/>
            </a:pPr>
            <a:endParaRPr lang="ru-RU" b="1" dirty="0" smtClean="0">
              <a:solidFill>
                <a:srgbClr val="235B40"/>
              </a:solidFill>
            </a:endParaRP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А) замычать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В) загадка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С) забота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Д) задержать</a:t>
            </a:r>
            <a:endParaRPr lang="ru-RU" dirty="0">
              <a:solidFill>
                <a:srgbClr val="235B40"/>
              </a:solidFill>
            </a:endParaRPr>
          </a:p>
        </p:txBody>
      </p:sp>
      <p:pic>
        <p:nvPicPr>
          <p:cNvPr id="12292" name="Picture 4" descr="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5661025"/>
            <a:ext cx="927100" cy="927100"/>
          </a:xfrm>
          <a:prstGeom prst="rect">
            <a:avLst/>
          </a:prstGeom>
          <a:noFill/>
        </p:spPr>
      </p:pic>
      <p:pic>
        <p:nvPicPr>
          <p:cNvPr id="12293" name="Picture 5" descr="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5661025"/>
            <a:ext cx="936625" cy="936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27913" cy="633412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Вопрос № 8.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196975"/>
            <a:ext cx="7859712" cy="460851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dirty="0" smtClean="0">
                <a:solidFill>
                  <a:srgbClr val="235B40"/>
                </a:solidFill>
              </a:rPr>
              <a:t>Когда пишется разделительный твёрдый знак?</a:t>
            </a:r>
          </a:p>
          <a:p>
            <a:pPr algn="ctr">
              <a:buFontTx/>
              <a:buNone/>
            </a:pPr>
            <a:endParaRPr lang="ru-RU" dirty="0" smtClean="0">
              <a:solidFill>
                <a:srgbClr val="235B40"/>
              </a:solidFill>
            </a:endParaRP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А) после корня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В) после приставки перед гласными </a:t>
            </a:r>
          </a:p>
          <a:p>
            <a:pPr>
              <a:buFontTx/>
              <a:buNone/>
            </a:pPr>
            <a:r>
              <a:rPr lang="ru-RU" dirty="0">
                <a:solidFill>
                  <a:srgbClr val="235B40"/>
                </a:solidFill>
              </a:rPr>
              <a:t> </a:t>
            </a:r>
            <a:r>
              <a:rPr lang="ru-RU" dirty="0" smtClean="0">
                <a:solidFill>
                  <a:srgbClr val="235B40"/>
                </a:solidFill>
              </a:rPr>
              <a:t>    е, ё, я, </a:t>
            </a:r>
            <a:r>
              <a:rPr lang="ru-RU" dirty="0" err="1" smtClean="0">
                <a:solidFill>
                  <a:srgbClr val="235B40"/>
                </a:solidFill>
              </a:rPr>
              <a:t>ю</a:t>
            </a:r>
            <a:endParaRPr lang="ru-RU" dirty="0" smtClean="0">
              <a:solidFill>
                <a:srgbClr val="235B40"/>
              </a:solidFill>
            </a:endParaRP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С) после приставки перед согласными</a:t>
            </a:r>
          </a:p>
          <a:p>
            <a:pPr>
              <a:buFontTx/>
              <a:buNone/>
            </a:pPr>
            <a:r>
              <a:rPr lang="ru-RU" dirty="0" smtClean="0">
                <a:solidFill>
                  <a:srgbClr val="235B40"/>
                </a:solidFill>
              </a:rPr>
              <a:t>Д) после суффикса</a:t>
            </a:r>
            <a:endParaRPr lang="ru-RU" dirty="0">
              <a:solidFill>
                <a:srgbClr val="235B40"/>
              </a:solidFill>
            </a:endParaRPr>
          </a:p>
        </p:txBody>
      </p:sp>
      <p:pic>
        <p:nvPicPr>
          <p:cNvPr id="13316" name="Picture 4" descr="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5661025"/>
            <a:ext cx="927100" cy="927100"/>
          </a:xfrm>
          <a:prstGeom prst="rect">
            <a:avLst/>
          </a:prstGeom>
          <a:noFill/>
        </p:spPr>
      </p:pic>
      <p:pic>
        <p:nvPicPr>
          <p:cNvPr id="13317" name="Picture 5" descr="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5661025"/>
            <a:ext cx="936625" cy="936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бучение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Обучение</Template>
  <TotalTime>32</TotalTime>
  <Words>298</Words>
  <Application>Microsoft Office PowerPoint</Application>
  <PresentationFormat>Экран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Обучение</vt:lpstr>
      <vt:lpstr>Тест № 1  по русскому языку. Состав слова.</vt:lpstr>
      <vt:lpstr>Вопрос № 1.</vt:lpstr>
      <vt:lpstr>Вопрос № 2.</vt:lpstr>
      <vt:lpstr>Вопрос № 3.</vt:lpstr>
      <vt:lpstr>Вопрос № 4.</vt:lpstr>
      <vt:lpstr>Вопрос № 5.</vt:lpstr>
      <vt:lpstr>Вопрос № 6.</vt:lpstr>
      <vt:lpstr>Вопрос № 7.</vt:lpstr>
      <vt:lpstr>Вопрос № 8.</vt:lpstr>
      <vt:lpstr>Вопрос № 9.</vt:lpstr>
      <vt:lpstr>Вопрос № 10.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№ 1 по русскому языку. Состав слова.</dc:title>
  <dc:creator>!</dc:creator>
  <cp:lastModifiedBy>!</cp:lastModifiedBy>
  <cp:revision>5</cp:revision>
  <dcterms:created xsi:type="dcterms:W3CDTF">2014-02-27T04:52:11Z</dcterms:created>
  <dcterms:modified xsi:type="dcterms:W3CDTF">2014-11-08T13:53:11Z</dcterms:modified>
</cp:coreProperties>
</file>