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D428C21-4545-4055-AC3D-61BE935A159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D814422-A191-4B40-9CA3-8479D7582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C21-4545-4055-AC3D-61BE935A159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4422-A191-4B40-9CA3-8479D7582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C21-4545-4055-AC3D-61BE935A159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4422-A191-4B40-9CA3-8479D7582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C21-4545-4055-AC3D-61BE935A159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4422-A191-4B40-9CA3-8479D7582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C21-4545-4055-AC3D-61BE935A159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4422-A191-4B40-9CA3-8479D7582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C21-4545-4055-AC3D-61BE935A159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4422-A191-4B40-9CA3-8479D75828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C21-4545-4055-AC3D-61BE935A159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4422-A191-4B40-9CA3-8479D75828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C21-4545-4055-AC3D-61BE935A159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4422-A191-4B40-9CA3-8479D7582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28C21-4545-4055-AC3D-61BE935A159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14422-A191-4B40-9CA3-8479D7582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D428C21-4545-4055-AC3D-61BE935A159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D814422-A191-4B40-9CA3-8479D7582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D428C21-4545-4055-AC3D-61BE935A159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D814422-A191-4B40-9CA3-8479D7582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D428C21-4545-4055-AC3D-61BE935A1598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D814422-A191-4B40-9CA3-8479D75828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Новые старые слова</a:t>
            </a:r>
            <a:endParaRPr lang="ru-RU" sz="5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736622"/>
            <a:ext cx="6768752" cy="1924626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>
                <a:latin typeface="Comic Sans MS" panose="030F0702030302020204" pitchFamily="66" charset="0"/>
              </a:rPr>
              <a:t>Презентация к уроку русского языка в 4 классе.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Подготовила: </a:t>
            </a:r>
            <a:r>
              <a:rPr lang="ru-RU" dirty="0" smtClean="0">
                <a:latin typeface="Comic Sans MS" panose="030F0702030302020204" pitchFamily="66" charset="0"/>
              </a:rPr>
              <a:t>Гущина Дарья Викторовна, ученица 4 «А» класса, </a:t>
            </a:r>
            <a:r>
              <a:rPr lang="ru-RU" dirty="0" smtClean="0">
                <a:latin typeface="Comic Sans MS" panose="030F0702030302020204" pitchFamily="66" charset="0"/>
              </a:rPr>
              <a:t>МБОУ </a:t>
            </a:r>
            <a:r>
              <a:rPr lang="ru-RU" dirty="0" smtClean="0">
                <a:latin typeface="Comic Sans MS" panose="030F0702030302020204" pitchFamily="66" charset="0"/>
              </a:rPr>
              <a:t>Н</a:t>
            </a:r>
            <a:r>
              <a:rPr lang="ru-RU" dirty="0" smtClean="0">
                <a:latin typeface="Comic Sans MS" panose="030F0702030302020204" pitchFamily="66" charset="0"/>
              </a:rPr>
              <a:t>ОШ №</a:t>
            </a:r>
            <a:r>
              <a:rPr lang="ru-RU" dirty="0" smtClean="0">
                <a:latin typeface="Comic Sans MS" panose="030F0702030302020204" pitchFamily="66" charset="0"/>
              </a:rPr>
              <a:t>60</a:t>
            </a:r>
            <a:r>
              <a:rPr lang="ru-RU" dirty="0" smtClean="0">
                <a:latin typeface="Comic Sans MS" panose="030F0702030302020204" pitchFamily="66" charset="0"/>
              </a:rPr>
              <a:t>, г.Астрахань, </a:t>
            </a:r>
            <a:r>
              <a:rPr lang="ru-RU" dirty="0" smtClean="0">
                <a:latin typeface="Comic Sans MS" panose="030F0702030302020204" pitchFamily="66" charset="0"/>
              </a:rPr>
              <a:t>2014 год.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61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96334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6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 </a:t>
            </a:r>
            <a:r>
              <a:rPr lang="ru-RU" sz="6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Л У Х – воловий пастух, ковбой</a:t>
            </a:r>
            <a:endParaRPr lang="ru-RU" sz="6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672" y="3789040"/>
            <a:ext cx="3619312" cy="230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643314"/>
            <a:ext cx="336037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610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85263" y="911524"/>
            <a:ext cx="3063240" cy="129343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ХАЛЯВА</a:t>
            </a:r>
            <a:endParaRPr lang="ru-RU" sz="4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831220" y="2275847"/>
            <a:ext cx="3743845" cy="381961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Халявой раньше называлось голенище сапога. Нижняя часть сапога — головка — изнашивалась куда быстрей, чем голенище халява. Предприимчивые «холодные сапожники» пришивали к голенищу новую головку. Такие сапоги — пришитые «на халяву» — были намного дешевле новых.</a:t>
            </a:r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2529259" cy="247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14199"/>
            <a:ext cx="3384376" cy="278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569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85868" y="983514"/>
            <a:ext cx="3063240" cy="121892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 Е Д Е Л Я</a:t>
            </a:r>
            <a:endParaRPr lang="ru-RU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40400" y="2275265"/>
            <a:ext cx="3044952" cy="3448981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Словом «неделя» раньше обозначалось воскресенье — нерабочий день, когда «не делают», а потом стала называться семидневка. Во многих славянских языках такое название сохранилось до сих пор</a:t>
            </a:r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000" b="96667" l="1887" r="976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665" y="908720"/>
            <a:ext cx="3647641" cy="258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86522"/>
            <a:ext cx="3168352" cy="275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810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82111" y="839553"/>
            <a:ext cx="3063240" cy="107618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Ш И Ш К А </a:t>
            </a:r>
            <a:endParaRPr lang="ru-RU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37887" y="1987299"/>
            <a:ext cx="3044952" cy="3736969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323D4F"/>
                </a:solidFill>
                <a:latin typeface="Trebuchet MS"/>
                <a:ea typeface="Times New Roman"/>
                <a:cs typeface="Times New Roman"/>
              </a:rPr>
              <a:t>- </a:t>
            </a:r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Самого опытного и сильного бурлака, идущего в лямке первым, называли шишкой. Это перешло в выражение «большая шишка» для обозначения важного человека.</a:t>
            </a:r>
            <a:endParaRPr lang="ru-RU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87291"/>
            <a:ext cx="2961117" cy="22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8876"/>
            <a:ext cx="3537180" cy="294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1840" y="908720"/>
            <a:ext cx="285750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9309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17582"/>
            <a:ext cx="7560839" cy="5347722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 П А С И Б О  </a:t>
            </a:r>
            <a:br>
              <a:rPr lang="ru-RU" sz="6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6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З А   </a:t>
            </a:r>
            <a:br>
              <a:rPr lang="ru-RU" sz="6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6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В Н И М А Н И Е!</a:t>
            </a:r>
            <a:endParaRPr lang="ru-RU" sz="6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0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17582"/>
            <a:ext cx="7488831" cy="53477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 русском языке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существуют слова,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которые  поменяли своё первоначальное значение. И то, что они означали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раньше,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теперь произносится нами (современными людьми)по-другому. 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222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                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 А М О Л Ё Т 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П А Р О М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4008" y="2122311"/>
            <a:ext cx="3672408" cy="82296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Т К А Ц К И Й  Ч Е Л Н О К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0-tub-ru.yandex.net/i?id=02d14adc5d6f77aea4d68e80d4fe461c-34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2592288" cy="151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im3-tub-ru.yandex.net/i?id=ecdce64d3df666520c92ae17dd0cd7a4-12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802" y="2924944"/>
            <a:ext cx="379919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im1-tub-ru.yandex.net/i?id=bd246be894ce58043920b9c87f32846d-61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55552"/>
            <a:ext cx="3528392" cy="320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3707904" y="1844824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5724128" y="1844824"/>
            <a:ext cx="1152128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00197115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 И Н Ч Е С Т Е Р</a:t>
            </a:r>
            <a:endParaRPr lang="ru-RU" sz="6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РАНЬШЕ</a:t>
            </a:r>
            <a:endParaRPr lang="ru-RU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СЕЙЧАС</a:t>
            </a:r>
            <a:endParaRPr lang="ru-RU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681" b="991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41526"/>
            <a:ext cx="3672408" cy="222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000" b="94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0630" y="2708920"/>
            <a:ext cx="3035746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919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755244" y="1123602"/>
            <a:ext cx="4033090" cy="151319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 О Л О В Н И К </a:t>
            </a:r>
            <a:endParaRPr lang="ru-RU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1137290" y="2951359"/>
            <a:ext cx="3048891" cy="251047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Употреблялась данное слово с приставкой  </a:t>
            </a:r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</a:t>
            </a: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– уполовник – что  обозначало накипь, лишнее при варке</a:t>
            </a:r>
            <a:endParaRPr lang="ru-RU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9"/>
            <a:ext cx="3303578" cy="25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5315"/>
            <a:ext cx="3303578" cy="247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950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Б О Л В А Н </a:t>
            </a:r>
            <a:endParaRPr lang="ru-RU" sz="6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СКАЛА, МАССИВНАЯ ГЛЫБА</a:t>
            </a:r>
            <a:endParaRPr lang="ru-RU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171" y="4143374"/>
            <a:ext cx="2913527" cy="198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23185"/>
            <a:ext cx="4276377" cy="341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3755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6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Диван</a:t>
            </a:r>
            <a:endParaRPr lang="ru-RU" sz="6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://im2-tub-ru.yandex.net/i?id=cff3e5f11d60f16ca029eeda61d18661-140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396044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3-tub-ru.yandex.net/i?id=382c94f4413c584cedc203aff46556b9-65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012" y="3861047"/>
            <a:ext cx="2938908" cy="220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0-tub-ru.yandex.net/i?id=f7afb99d5c682110a4262aedd58ac93f-139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3143" y="3501009"/>
            <a:ext cx="3486146" cy="257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Скругленная соединительная линия 5"/>
          <p:cNvCxnSpPr/>
          <p:nvPr/>
        </p:nvCxnSpPr>
        <p:spPr>
          <a:xfrm rot="5400000">
            <a:off x="3851920" y="1772816"/>
            <a:ext cx="2376264" cy="2376264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кругленная соединительная линия 7"/>
          <p:cNvCxnSpPr/>
          <p:nvPr/>
        </p:nvCxnSpPr>
        <p:spPr>
          <a:xfrm rot="16200000" flipH="1">
            <a:off x="5969829" y="2384885"/>
            <a:ext cx="1728193" cy="504056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065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293401" cy="1202485"/>
          </a:xfrm>
        </p:spPr>
        <p:txBody>
          <a:bodyPr/>
          <a:lstStyle/>
          <a:p>
            <a:pPr algn="r"/>
            <a:r>
              <a:rPr lang="ru-RU" dirty="0" smtClean="0"/>
              <a:t>           </a:t>
            </a:r>
            <a:r>
              <a:rPr lang="ru-RU" sz="4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Э С Т А Ф Е Т А </a:t>
            </a:r>
            <a:endParaRPr lang="ru-RU" sz="4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СРОЧНАЯ   ПОЧТА</a:t>
            </a:r>
            <a:endParaRPr lang="ru-RU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66" y="648724"/>
            <a:ext cx="3027355" cy="227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2016224" cy="187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20837"/>
            <a:ext cx="1932806" cy="193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5351" y="4120836"/>
            <a:ext cx="2685971" cy="190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3552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 О Д Л Е Ц  - простой, незнатный господин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2130679" cy="38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357430"/>
            <a:ext cx="2294280" cy="382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214686"/>
            <a:ext cx="2986493" cy="203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31512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98</TotalTime>
  <Words>281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Новые старые слова</vt:lpstr>
      <vt:lpstr>В русском языке существуют слова, которые  поменяли своё первоначальное значение. И то, что они означали раньше, теперь произносится нами (современными людьми)по-другому. </vt:lpstr>
      <vt:lpstr>                С А М О Л Ё Т </vt:lpstr>
      <vt:lpstr>В И Н Ч Е С Т Е Р</vt:lpstr>
      <vt:lpstr>П О Л О В Н И К </vt:lpstr>
      <vt:lpstr>Б О Л В А Н </vt:lpstr>
      <vt:lpstr>Диван</vt:lpstr>
      <vt:lpstr>           Э С Т А Ф Е Т А </vt:lpstr>
      <vt:lpstr>П О Д Л Е Ц  - простой, незнатный господин</vt:lpstr>
      <vt:lpstr> О Л У Х – воловий пастух, ковбой</vt:lpstr>
      <vt:lpstr>ХАЛЯВА</vt:lpstr>
      <vt:lpstr>Н Е Д Е Л Я</vt:lpstr>
      <vt:lpstr>Ш И Ш К А </vt:lpstr>
      <vt:lpstr>С П А С И Б О   З А     В Н И М А Н И 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старые слова</dc:title>
  <dc:creator>Мастер</dc:creator>
  <cp:lastModifiedBy>User</cp:lastModifiedBy>
  <cp:revision>10</cp:revision>
  <dcterms:created xsi:type="dcterms:W3CDTF">2014-07-09T10:26:13Z</dcterms:created>
  <dcterms:modified xsi:type="dcterms:W3CDTF">2014-11-09T08:43:25Z</dcterms:modified>
</cp:coreProperties>
</file>