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8" r:id="rId2"/>
    <p:sldId id="256" r:id="rId3"/>
    <p:sldId id="257" r:id="rId4"/>
    <p:sldId id="261" r:id="rId5"/>
    <p:sldId id="273" r:id="rId6"/>
    <p:sldId id="274" r:id="rId7"/>
    <p:sldId id="275" r:id="rId8"/>
    <p:sldId id="277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2" autoAdjust="0"/>
    <p:restoredTop sz="96625" autoAdjust="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2F425-F67D-42FD-82F8-29E08E9B237A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C4698-946E-453E-B906-D60D6202B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50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C4698-946E-453E-B906-D60D6202B51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665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C4698-946E-453E-B906-D60D6202B51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21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B19-CD7C-4CF9-B365-685EA683EF8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A1BE-0C50-479C-B9A7-57224C1A5BD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B19-CD7C-4CF9-B365-685EA683EF8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A1BE-0C50-479C-B9A7-57224C1A5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B19-CD7C-4CF9-B365-685EA683EF8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A1BE-0C50-479C-B9A7-57224C1A5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B19-CD7C-4CF9-B365-685EA683EF8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A1BE-0C50-479C-B9A7-57224C1A5B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B19-CD7C-4CF9-B365-685EA683EF8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A1BE-0C50-479C-B9A7-57224C1A5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B19-CD7C-4CF9-B365-685EA683EF8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A1BE-0C50-479C-B9A7-57224C1A5B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B19-CD7C-4CF9-B365-685EA683EF8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A1BE-0C50-479C-B9A7-57224C1A5BD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B19-CD7C-4CF9-B365-685EA683EF8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A1BE-0C50-479C-B9A7-57224C1A5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B19-CD7C-4CF9-B365-685EA683EF8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A1BE-0C50-479C-B9A7-57224C1A5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B19-CD7C-4CF9-B365-685EA683EF8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A1BE-0C50-479C-B9A7-57224C1A5B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B19-CD7C-4CF9-B365-685EA683EF8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A1BE-0C50-479C-B9A7-57224C1A5BD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BC0B19-CD7C-4CF9-B365-685EA683EF8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51A1BE-0C50-479C-B9A7-57224C1A5B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3529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   УРОК РУССКОГО ЯЗЫКА</a:t>
            </a:r>
          </a:p>
          <a:p>
            <a:pPr algn="ctr"/>
            <a:r>
              <a:rPr lang="ru-RU" sz="4400" dirty="0" smtClean="0"/>
              <a:t> В 1 классе</a:t>
            </a:r>
          </a:p>
          <a:p>
            <a:endParaRPr lang="ru-RU" sz="4400" dirty="0"/>
          </a:p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«СОСТАВЛЕНИЕ И ЗАПИСЬ ПРЕДЛОЖЕНИЙ»</a:t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Учитель ГБОУ гимназии №402 Санкт-Петербурга</a:t>
            </a:r>
          </a:p>
          <a:p>
            <a:pPr algn="ctr"/>
            <a:r>
              <a:rPr lang="ru-RU" sz="2800" dirty="0" smtClean="0"/>
              <a:t>Наркевич Л.П.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639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386" y="2708920"/>
            <a:ext cx="7264896" cy="792088"/>
          </a:xfrm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Не будь тороплив, а будь терпелив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365104"/>
            <a:ext cx="7714859" cy="1592854"/>
          </a:xfrm>
        </p:spPr>
        <p:txBody>
          <a:bodyPr/>
          <a:lstStyle/>
          <a:p>
            <a:pPr lvl="1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124744"/>
            <a:ext cx="777686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Каков мастер, такова и работа.</a:t>
            </a:r>
            <a:endParaRPr lang="ru-RU" sz="4000" dirty="0"/>
          </a:p>
        </p:txBody>
      </p:sp>
      <p:pic>
        <p:nvPicPr>
          <p:cNvPr id="1026" name="Picture 2" descr="C:\Users\ЛП\Desktop\Дети на урок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3384376" cy="240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12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8021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u="sng" dirty="0" smtClean="0"/>
              <a:t>Составление и запись предложений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5" descr="&amp;Kcy;&amp;acy;&amp;rcy;&amp;tcy;&amp;icy;&amp;ncy;&amp;kcy;&amp;acy; 369 &amp;icy;&amp;zcy; 213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16395"/>
            <a:ext cx="6933239" cy="44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593" y="4725144"/>
            <a:ext cx="119966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2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292080" y="476672"/>
            <a:ext cx="3549080" cy="370797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ru-RU" dirty="0" smtClean="0">
              <a:latin typeface="Agency FB" pitchFamily="34" charset="0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908049"/>
            <a:ext cx="4176464" cy="488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8991" y="1268760"/>
            <a:ext cx="308449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З</a:t>
            </a:r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ма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Сне</a:t>
            </a:r>
            <a:r>
              <a:rPr lang="ru-RU" sz="3600" dirty="0" smtClean="0">
                <a:solidFill>
                  <a:srgbClr val="FF0000"/>
                </a:solidFill>
              </a:rPr>
              <a:t>г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М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ро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Сн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жи</a:t>
            </a:r>
            <a:r>
              <a:rPr lang="ru-RU" sz="3600" dirty="0" smtClean="0"/>
              <a:t>нки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Сн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г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вик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К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н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ь</a:t>
            </a:r>
            <a:r>
              <a:rPr lang="ru-RU" sz="3600" dirty="0" smtClean="0"/>
              <a:t>ки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Лы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жи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санки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8014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&amp;Kcy;&amp;acy;&amp;rcy;&amp;tcy;&amp;icy;&amp;ncy;&amp;kcy;&amp;acy; 16 &amp;icy;&amp;zcy; 212298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" r="139"/>
          <a:stretch>
            <a:fillRect/>
          </a:stretch>
        </p:blipFill>
        <p:spPr bwMode="auto">
          <a:xfrm>
            <a:off x="1907705" y="1685733"/>
            <a:ext cx="4608512" cy="267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188640"/>
            <a:ext cx="7848872" cy="151216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Какое время года наступило</a:t>
            </a:r>
            <a:r>
              <a:rPr lang="en-US" sz="3600" b="1" dirty="0" smtClean="0"/>
              <a:t>?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491118"/>
            <a:ext cx="6696744" cy="1746194"/>
          </a:xfrm>
          <a:ln cmpd="sng">
            <a:solidFill>
              <a:schemeClr val="tx1"/>
            </a:solidFill>
          </a:ln>
        </p:spPr>
        <p:txBody>
          <a:bodyPr/>
          <a:lstStyle/>
          <a:p>
            <a:endParaRPr lang="ru-RU" b="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195736" y="5157192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23928" y="5157192"/>
            <a:ext cx="13681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95736" y="4869160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95736" y="5805264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929577" y="5805264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724128" y="580526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195736" y="5517232"/>
            <a:ext cx="0" cy="288032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0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2474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Зима.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0608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63531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пушистый       выпал     дети  зиме   снег   </a:t>
            </a:r>
            <a:r>
              <a:rPr lang="ru-RU" sz="5400" dirty="0"/>
              <a:t>рады </a:t>
            </a:r>
            <a:r>
              <a:rPr lang="ru-RU" sz="5400" dirty="0" smtClean="0"/>
              <a:t>   они   </a:t>
            </a:r>
            <a:r>
              <a:rPr lang="ru-RU" sz="5400" dirty="0"/>
              <a:t>на санках </a:t>
            </a:r>
          </a:p>
          <a:p>
            <a:r>
              <a:rPr lang="ru-RU" sz="5400" dirty="0" smtClean="0"/>
              <a:t>катаются   и </a:t>
            </a:r>
            <a:r>
              <a:rPr lang="ru-RU" sz="5400" dirty="0"/>
              <a:t>коньках</a:t>
            </a:r>
          </a:p>
          <a:p>
            <a:endParaRPr lang="ru-RU" sz="5400" dirty="0" smtClean="0"/>
          </a:p>
        </p:txBody>
      </p:sp>
      <p:pic>
        <p:nvPicPr>
          <p:cNvPr id="6" name="Picture 15" descr="&amp;Kcy;&amp;acy;&amp;rcy;&amp;tcy;&amp;icy;&amp;ncy;&amp;kcy;&amp;acy; 144 &amp;icy;&amp;zcy; 213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21088"/>
            <a:ext cx="194421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ЛП\Desktop\катание на санках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212604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ЛП\Desktop\игра в снежки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21" y="4221089"/>
            <a:ext cx="234315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674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Выпал пушистый снег.</a:t>
            </a:r>
          </a:p>
          <a:p>
            <a:endParaRPr lang="ru-RU" sz="3600" dirty="0"/>
          </a:p>
          <a:p>
            <a:endParaRPr lang="ru-RU" sz="3600" dirty="0" smtClean="0"/>
          </a:p>
          <a:p>
            <a:r>
              <a:rPr lang="ru-RU" sz="3600" dirty="0" smtClean="0"/>
              <a:t>Дети катаются на санках и коньках.</a:t>
            </a:r>
          </a:p>
          <a:p>
            <a:endParaRPr lang="ru-RU" sz="3600" dirty="0"/>
          </a:p>
          <a:p>
            <a:endParaRPr lang="ru-RU" sz="3600" dirty="0" smtClean="0"/>
          </a:p>
          <a:p>
            <a:r>
              <a:rPr lang="ru-RU" sz="3600" dirty="0" smtClean="0"/>
              <a:t>Они рады зиме.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8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836712"/>
            <a:ext cx="705678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М  О  Л  О  Д  Ц  Ы !</a:t>
            </a:r>
          </a:p>
          <a:p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6" descr="солнце ан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594" y="1"/>
            <a:ext cx="2753298" cy="292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0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174</TotalTime>
  <Words>87</Words>
  <Application>Microsoft Office PowerPoint</Application>
  <PresentationFormat>Экран (4:3)</PresentationFormat>
  <Paragraphs>43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ЛП</dc:creator>
  <cp:lastModifiedBy>ЛП</cp:lastModifiedBy>
  <cp:revision>21</cp:revision>
  <dcterms:created xsi:type="dcterms:W3CDTF">2014-02-22T09:40:07Z</dcterms:created>
  <dcterms:modified xsi:type="dcterms:W3CDTF">2014-11-08T15:01:14Z</dcterms:modified>
</cp:coreProperties>
</file>