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65" r:id="rId5"/>
    <p:sldId id="271" r:id="rId6"/>
    <p:sldId id="272" r:id="rId7"/>
    <p:sldId id="273" r:id="rId8"/>
    <p:sldId id="274" r:id="rId9"/>
    <p:sldId id="258" r:id="rId10"/>
    <p:sldId id="266" r:id="rId11"/>
    <p:sldId id="267" r:id="rId12"/>
    <p:sldId id="259" r:id="rId13"/>
    <p:sldId id="268" r:id="rId14"/>
    <p:sldId id="260" r:id="rId15"/>
    <p:sldId id="261" r:id="rId16"/>
    <p:sldId id="262" r:id="rId17"/>
    <p:sldId id="263" r:id="rId18"/>
    <p:sldId id="269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AC1ABF-160D-40A2-9504-58C848898798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13B3C4-F80E-4C9E-B9F0-AB2C4CA9CD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" y="0"/>
            <a:ext cx="911243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8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Segoe Script" pitchFamily="34" charset="0"/>
              </a:rPr>
              <a:t>ж а и ш у ы </a:t>
            </a:r>
            <a:endParaRPr lang="ru-RU" sz="8000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Девочки:</a:t>
            </a:r>
            <a:r>
              <a:rPr lang="ru-RU" dirty="0" smtClean="0"/>
              <a:t> </a:t>
            </a:r>
            <a:r>
              <a:rPr lang="ru-RU" sz="4400" dirty="0" err="1" smtClean="0">
                <a:latin typeface="Segoe Script" pitchFamily="34" charset="0"/>
              </a:rPr>
              <a:t>жа</a:t>
            </a:r>
            <a:r>
              <a:rPr lang="ru-RU" sz="4400" dirty="0" smtClean="0">
                <a:latin typeface="Segoe Script" pitchFamily="34" charset="0"/>
              </a:rPr>
              <a:t>, </a:t>
            </a:r>
            <a:r>
              <a:rPr lang="ru-RU" sz="4400" dirty="0" err="1" smtClean="0">
                <a:latin typeface="Segoe Script" pitchFamily="34" charset="0"/>
              </a:rPr>
              <a:t>жу</a:t>
            </a:r>
            <a:r>
              <a:rPr lang="ru-RU" sz="4400" dirty="0" smtClean="0">
                <a:latin typeface="Segoe Script" pitchFamily="34" charset="0"/>
              </a:rPr>
              <a:t>, </a:t>
            </a:r>
            <a:r>
              <a:rPr lang="ru-RU" sz="4400" dirty="0" err="1" smtClean="0">
                <a:latin typeface="Segoe Script" pitchFamily="34" charset="0"/>
              </a:rPr>
              <a:t>жи</a:t>
            </a:r>
            <a:r>
              <a:rPr lang="ru-RU" sz="4400" dirty="0" smtClean="0">
                <a:latin typeface="Segoe Script" pitchFamily="34" charset="0"/>
              </a:rPr>
              <a:t>;</a:t>
            </a:r>
          </a:p>
          <a:p>
            <a:endParaRPr lang="ru-RU" dirty="0"/>
          </a:p>
          <a:p>
            <a:r>
              <a:rPr lang="ru-RU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Мальчики:</a:t>
            </a:r>
            <a:r>
              <a:rPr lang="ru-RU" dirty="0" smtClean="0"/>
              <a:t> </a:t>
            </a:r>
            <a:r>
              <a:rPr lang="ru-RU" sz="4400" dirty="0" err="1" smtClean="0">
                <a:latin typeface="Segoe Script" pitchFamily="34" charset="0"/>
              </a:rPr>
              <a:t>ша</a:t>
            </a:r>
            <a:r>
              <a:rPr lang="ru-RU" sz="4400" dirty="0" smtClean="0">
                <a:latin typeface="Segoe Script" pitchFamily="34" charset="0"/>
              </a:rPr>
              <a:t>, шу, ши</a:t>
            </a:r>
            <a:endParaRPr lang="ru-RU" sz="4400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3777283"/>
          </a:xfrm>
        </p:spPr>
        <p:txBody>
          <a:bodyPr/>
          <a:lstStyle/>
          <a:p>
            <a:r>
              <a:rPr lang="ru-RU" dirty="0" smtClean="0"/>
              <a:t>Составить из слогов слова</a:t>
            </a:r>
            <a:endParaRPr lang="ru-RU" dirty="0"/>
          </a:p>
        </p:txBody>
      </p:sp>
      <p:sp>
        <p:nvSpPr>
          <p:cNvPr id="5" name="Капля 4"/>
          <p:cNvSpPr/>
          <p:nvPr/>
        </p:nvSpPr>
        <p:spPr>
          <a:xfrm>
            <a:off x="395536" y="116632"/>
            <a:ext cx="4248472" cy="2232248"/>
          </a:xfrm>
          <a:prstGeom prst="teardrop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599" y="447926"/>
            <a:ext cx="3433823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ТВОРЧЕСКАЯ РАБОТА В ПАРАХ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29169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632994"/>
              </p:ext>
            </p:extLst>
          </p:nvPr>
        </p:nvGraphicFramePr>
        <p:xfrm>
          <a:off x="467544" y="2348880"/>
          <a:ext cx="8280920" cy="280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092"/>
                <a:gridCol w="828092"/>
                <a:gridCol w="828092"/>
                <a:gridCol w="828092"/>
                <a:gridCol w="1002822"/>
                <a:gridCol w="653362"/>
                <a:gridCol w="828092"/>
                <a:gridCol w="828092"/>
                <a:gridCol w="828092"/>
                <a:gridCol w="828092"/>
              </a:tblGrid>
              <a:tr h="1404156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лы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жи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Лы</a:t>
                      </a:r>
                      <a:endParaRPr lang="ru-RU" sz="2400" dirty="0"/>
                    </a:p>
                  </a:txBody>
                  <a:tcPr/>
                </a:tc>
              </a:tr>
              <a:tr h="14041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ник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кры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жи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1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564904"/>
            <a:ext cx="7620000" cy="3561259"/>
          </a:xfrm>
        </p:spPr>
        <p:txBody>
          <a:bodyPr/>
          <a:lstStyle/>
          <a:p>
            <a:r>
              <a:rPr lang="ru-RU" dirty="0" smtClean="0"/>
              <a:t>Найди и исправь ошибки:</a:t>
            </a:r>
          </a:p>
          <a:p>
            <a:r>
              <a:rPr lang="ru-RU" dirty="0" smtClean="0"/>
              <a:t>Жизнь, </a:t>
            </a:r>
            <a:r>
              <a:rPr lang="ru-RU" dirty="0" err="1" smtClean="0"/>
              <a:t>грушы</a:t>
            </a:r>
            <a:r>
              <a:rPr lang="ru-RU" dirty="0" smtClean="0"/>
              <a:t>, </a:t>
            </a:r>
            <a:r>
              <a:rPr lang="ru-RU" dirty="0" err="1" smtClean="0"/>
              <a:t>пружына</a:t>
            </a:r>
            <a:r>
              <a:rPr lang="ru-RU" dirty="0" smtClean="0"/>
              <a:t>, шить, </a:t>
            </a:r>
            <a:r>
              <a:rPr lang="ru-RU" dirty="0" err="1" smtClean="0"/>
              <a:t>жыраф</a:t>
            </a:r>
            <a:r>
              <a:rPr lang="ru-RU" dirty="0" smtClean="0"/>
              <a:t>, </a:t>
            </a:r>
            <a:r>
              <a:rPr lang="ru-RU" dirty="0" err="1" smtClean="0"/>
              <a:t>ошыбка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Вершина, </a:t>
            </a:r>
            <a:r>
              <a:rPr lang="ru-RU" dirty="0" err="1" smtClean="0"/>
              <a:t>чижы</a:t>
            </a:r>
            <a:r>
              <a:rPr lang="ru-RU" dirty="0" smtClean="0"/>
              <a:t>, моржи, </a:t>
            </a:r>
            <a:r>
              <a:rPr lang="ru-RU" dirty="0" err="1" smtClean="0"/>
              <a:t>крышы</a:t>
            </a:r>
            <a:r>
              <a:rPr lang="ru-RU" dirty="0" smtClean="0"/>
              <a:t>, </a:t>
            </a:r>
            <a:r>
              <a:rPr lang="ru-RU" dirty="0" err="1" smtClean="0"/>
              <a:t>камышы</a:t>
            </a:r>
            <a:r>
              <a:rPr lang="ru-RU" dirty="0" smtClean="0"/>
              <a:t>, этажи, ;</a:t>
            </a:r>
          </a:p>
          <a:p>
            <a:r>
              <a:rPr lang="ru-RU" dirty="0" err="1" smtClean="0"/>
              <a:t>Снежынка</a:t>
            </a:r>
            <a:r>
              <a:rPr lang="ru-RU" dirty="0" smtClean="0"/>
              <a:t>, </a:t>
            </a:r>
            <a:r>
              <a:rPr lang="ru-RU" dirty="0" err="1" smtClean="0"/>
              <a:t>пушынка</a:t>
            </a:r>
            <a:r>
              <a:rPr lang="ru-RU" dirty="0" smtClean="0"/>
              <a:t>, лужи, </a:t>
            </a:r>
            <a:r>
              <a:rPr lang="ru-RU" dirty="0" err="1" smtClean="0"/>
              <a:t>ножы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Капля 4"/>
          <p:cNvSpPr/>
          <p:nvPr/>
        </p:nvSpPr>
        <p:spPr>
          <a:xfrm>
            <a:off x="529109" y="116632"/>
            <a:ext cx="4392488" cy="2232248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548680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ЗАДАНИЕ НА ВНИМАТЕЛЬНОСТЬ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95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201384"/>
              </p:ext>
            </p:extLst>
          </p:nvPr>
        </p:nvGraphicFramePr>
        <p:xfrm>
          <a:off x="304800" y="2754311"/>
          <a:ext cx="8686800" cy="38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185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 вариант</a:t>
                      </a:r>
                      <a:endParaRPr lang="ru-RU" dirty="0"/>
                    </a:p>
                  </a:txBody>
                  <a:tcPr/>
                </a:tc>
              </a:tr>
              <a:tr h="1662239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Спишите</a:t>
                      </a:r>
                      <a:r>
                        <a:rPr lang="ru-RU" i="1" baseline="0" dirty="0" smtClean="0"/>
                        <a:t> слова, вставляя орфограммы. Подчеркните их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Запишите словосочетания, изменяя их по </a:t>
                      </a:r>
                      <a:r>
                        <a:rPr lang="ru-RU" i="1" dirty="0" err="1" smtClean="0"/>
                        <a:t>смыслу.Подчеркните</a:t>
                      </a:r>
                      <a:r>
                        <a:rPr lang="ru-RU" i="1" dirty="0" smtClean="0"/>
                        <a:t> орфограмму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Спишите текст, определив границы предложения. Подчеркните орфограммы</a:t>
                      </a:r>
                      <a:endParaRPr lang="ru-RU" i="1" dirty="0"/>
                    </a:p>
                  </a:txBody>
                  <a:tcPr/>
                </a:tc>
              </a:tr>
              <a:tr h="166223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Пруж</a:t>
                      </a:r>
                      <a:r>
                        <a:rPr lang="ru-RU" dirty="0" smtClean="0"/>
                        <a:t>..на, </a:t>
                      </a:r>
                      <a:r>
                        <a:rPr lang="ru-RU" dirty="0" err="1" smtClean="0"/>
                        <a:t>ош</a:t>
                      </a:r>
                      <a:r>
                        <a:rPr lang="ru-RU" dirty="0" smtClean="0"/>
                        <a:t>..</a:t>
                      </a:r>
                      <a:r>
                        <a:rPr lang="ru-RU" dirty="0" err="1" smtClean="0"/>
                        <a:t>бка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маш</a:t>
                      </a:r>
                      <a:r>
                        <a:rPr lang="ru-RU" dirty="0" smtClean="0"/>
                        <a:t>..на, </a:t>
                      </a:r>
                      <a:r>
                        <a:rPr lang="ru-RU" dirty="0" err="1" smtClean="0"/>
                        <a:t>кувш</a:t>
                      </a:r>
                      <a:r>
                        <a:rPr lang="ru-RU" dirty="0" smtClean="0"/>
                        <a:t>..н, </a:t>
                      </a:r>
                      <a:r>
                        <a:rPr lang="ru-RU" dirty="0" err="1" smtClean="0"/>
                        <a:t>ёж..к</a:t>
                      </a:r>
                      <a:r>
                        <a:rPr lang="ru-RU" dirty="0" smtClean="0"/>
                        <a:t>, ж..</a:t>
                      </a:r>
                      <a:r>
                        <a:rPr lang="ru-RU" dirty="0" err="1" smtClean="0"/>
                        <a:t>лище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нож..к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Прилетели(чиж), шуршат (мышь), играют(малыш), появились(лужа), зацвели (ландыш), ползут(уж).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саду зацвёл </a:t>
                      </a:r>
                      <a:r>
                        <a:rPr lang="ru-RU" dirty="0" err="1" smtClean="0"/>
                        <a:t>ш.повник</a:t>
                      </a:r>
                      <a:r>
                        <a:rPr lang="ru-RU" dirty="0" smtClean="0"/>
                        <a:t> будь осторожен на нём есть </a:t>
                      </a:r>
                      <a:r>
                        <a:rPr lang="ru-RU" dirty="0" err="1" smtClean="0"/>
                        <a:t>ш.пы</a:t>
                      </a:r>
                      <a:r>
                        <a:rPr lang="ru-RU" dirty="0" smtClean="0"/>
                        <a:t> осенью бабушка соберёт плоды </a:t>
                      </a:r>
                      <a:r>
                        <a:rPr lang="ru-RU" dirty="0" err="1" smtClean="0"/>
                        <a:t>ш.повника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Капля 4"/>
          <p:cNvSpPr/>
          <p:nvPr/>
        </p:nvSpPr>
        <p:spPr>
          <a:xfrm>
            <a:off x="395536" y="260648"/>
            <a:ext cx="5616624" cy="2492896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15616" y="9087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ВЫБЕРЕТЕ ЗАДАНИЕ , С КОТОРЫМ ВЫ СПРАВИТЕСЬ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868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564904"/>
            <a:ext cx="7620000" cy="356125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Как называется животное с длинной шеей?</a:t>
            </a:r>
          </a:p>
          <a:p>
            <a:r>
              <a:rPr lang="ru-RU" dirty="0" smtClean="0"/>
              <a:t>Как называется дикая роза?</a:t>
            </a:r>
          </a:p>
          <a:p>
            <a:r>
              <a:rPr lang="ru-RU" dirty="0" smtClean="0"/>
              <a:t>Съедобный гриб с рыжей шляпкой?</a:t>
            </a:r>
          </a:p>
          <a:p>
            <a:r>
              <a:rPr lang="ru-RU" dirty="0" smtClean="0"/>
              <a:t>Какой инструмент используют, чтобы проколоть отверстие?</a:t>
            </a:r>
          </a:p>
          <a:p>
            <a:r>
              <a:rPr lang="ru-RU" dirty="0" smtClean="0"/>
              <a:t>Маленькие, серенькие, с длинными хвостиками?</a:t>
            </a:r>
            <a:endParaRPr lang="ru-RU" dirty="0"/>
          </a:p>
        </p:txBody>
      </p:sp>
      <p:sp>
        <p:nvSpPr>
          <p:cNvPr id="5" name="Капля 4"/>
          <p:cNvSpPr/>
          <p:nvPr/>
        </p:nvSpPr>
        <p:spPr>
          <a:xfrm>
            <a:off x="539552" y="188640"/>
            <a:ext cx="4824536" cy="2376264"/>
          </a:xfrm>
          <a:prstGeom prst="teardrop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ОРФОГРАФИЧЕСКАЯ ПЯТИМИНУТКА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3705275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dirty="0" smtClean="0"/>
              <a:t>В, расцвели, лесу, ландыши, душистые.</a:t>
            </a:r>
          </a:p>
          <a:p>
            <a:pPr marL="457200" indent="-457200">
              <a:buAutoNum type="arabicParenR"/>
            </a:pPr>
            <a:r>
              <a:rPr lang="ru-RU" dirty="0" smtClean="0"/>
              <a:t>Падают, неба, с, снежинки, пушистые.</a:t>
            </a:r>
          </a:p>
          <a:p>
            <a:pPr marL="457200" indent="-457200">
              <a:buAutoNum type="arabicParenR"/>
            </a:pPr>
            <a:r>
              <a:rPr lang="ru-RU" dirty="0" smtClean="0"/>
              <a:t>С, и, </a:t>
            </a:r>
            <a:r>
              <a:rPr lang="ru-RU" dirty="0" err="1" smtClean="0"/>
              <a:t>жи</a:t>
            </a:r>
            <a:r>
              <a:rPr lang="ru-RU" dirty="0" smtClean="0"/>
              <a:t>, и, буквой, пиши, ши.</a:t>
            </a:r>
            <a:endParaRPr lang="ru-RU" dirty="0"/>
          </a:p>
        </p:txBody>
      </p:sp>
      <p:sp>
        <p:nvSpPr>
          <p:cNvPr id="5" name="Капля 4"/>
          <p:cNvSpPr/>
          <p:nvPr/>
        </p:nvSpPr>
        <p:spPr>
          <a:xfrm>
            <a:off x="806309" y="404664"/>
            <a:ext cx="4968552" cy="2016224"/>
          </a:xfrm>
          <a:prstGeom prst="teardrop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21197" y="874167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СОБЕРИ ПРЕДЛОЖЕНИЯ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>
                <a:solidFill>
                  <a:srgbClr val="0070C0"/>
                </a:solidFill>
              </a:rPr>
              <a:t>Ж</a:t>
            </a:r>
            <a:r>
              <a:rPr lang="ru-RU" sz="8000" dirty="0" smtClean="0">
                <a:solidFill>
                  <a:srgbClr val="FF0000"/>
                </a:solidFill>
              </a:rPr>
              <a:t>И</a:t>
            </a:r>
            <a:r>
              <a:rPr lang="ru-RU" sz="8000" dirty="0" smtClean="0"/>
              <a:t> </a:t>
            </a:r>
            <a:r>
              <a:rPr lang="ru-RU" sz="8000" dirty="0" smtClean="0">
                <a:solidFill>
                  <a:srgbClr val="0070C0"/>
                </a:solidFill>
              </a:rPr>
              <a:t>и Ш</a:t>
            </a:r>
            <a:r>
              <a:rPr lang="ru-RU" sz="8000" dirty="0" smtClean="0">
                <a:solidFill>
                  <a:srgbClr val="FF0000"/>
                </a:solidFill>
              </a:rPr>
              <a:t>И</a:t>
            </a:r>
            <a:r>
              <a:rPr lang="ru-RU" sz="8000" dirty="0" smtClean="0"/>
              <a:t> </a:t>
            </a:r>
            <a:r>
              <a:rPr lang="ru-RU" sz="8000" dirty="0" smtClean="0">
                <a:solidFill>
                  <a:srgbClr val="0070C0"/>
                </a:solidFill>
              </a:rPr>
              <a:t>пиши с буквой </a:t>
            </a:r>
            <a:r>
              <a:rPr lang="ru-RU" sz="8000" dirty="0" smtClean="0">
                <a:solidFill>
                  <a:srgbClr val="FF0000"/>
                </a:solidFill>
              </a:rPr>
              <a:t>«И»</a:t>
            </a:r>
            <a:r>
              <a:rPr lang="ru-RU" sz="8000" dirty="0" smtClean="0">
                <a:solidFill>
                  <a:srgbClr val="0070C0"/>
                </a:solidFill>
              </a:rPr>
              <a:t>!</a:t>
            </a:r>
            <a:endParaRPr lang="ru-RU" sz="8000" dirty="0">
              <a:solidFill>
                <a:srgbClr val="0070C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" y="3717032"/>
            <a:ext cx="2160585" cy="314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0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6058"/>
            <a:ext cx="8064896" cy="650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23147" y="2967335"/>
            <a:ext cx="7097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СПАСИБО ЗА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УРОК!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11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4800" b="1" i="1" u="sng" dirty="0" smtClean="0">
                <a:solidFill>
                  <a:schemeClr val="accent1">
                    <a:lumMod val="75000"/>
                  </a:schemeClr>
                </a:solidFill>
              </a:rPr>
              <a:t>Найди лишнее слово и объясни</a:t>
            </a:r>
            <a:endParaRPr lang="ru-RU" sz="4800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467544" y="404664"/>
            <a:ext cx="4392488" cy="2160240"/>
          </a:xfrm>
          <a:prstGeom prst="teardrop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9592" y="1196752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</a:rPr>
              <a:t>ОПРЕДЕЛИ ТЕМУ УРОКА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0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Жизнь, </a:t>
            </a:r>
            <a:endParaRPr lang="ru-RU" dirty="0" smtClean="0"/>
          </a:p>
          <a:p>
            <a:r>
              <a:rPr lang="ru-RU" dirty="0" smtClean="0"/>
              <a:t>щавель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камыши,</a:t>
            </a:r>
          </a:p>
          <a:p>
            <a:r>
              <a:rPr lang="ru-RU" dirty="0" smtClean="0"/>
              <a:t> </a:t>
            </a:r>
            <a:r>
              <a:rPr lang="ru-RU" dirty="0"/>
              <a:t>этажи;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84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Крыши,</a:t>
            </a:r>
          </a:p>
          <a:p>
            <a:r>
              <a:rPr lang="ru-RU" dirty="0" smtClean="0"/>
              <a:t> стрижи, </a:t>
            </a:r>
          </a:p>
          <a:p>
            <a:r>
              <a:rPr lang="ru-RU" dirty="0" smtClean="0"/>
              <a:t>куча, </a:t>
            </a:r>
          </a:p>
          <a:p>
            <a:r>
              <a:rPr lang="ru-RU" dirty="0" smtClean="0"/>
              <a:t>ежи;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9168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Щука, </a:t>
            </a:r>
            <a:endParaRPr lang="ru-RU" dirty="0" smtClean="0"/>
          </a:p>
          <a:p>
            <a:r>
              <a:rPr lang="ru-RU" dirty="0" smtClean="0"/>
              <a:t>живет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жираф,</a:t>
            </a:r>
          </a:p>
          <a:p>
            <a:r>
              <a:rPr lang="ru-RU" dirty="0" smtClean="0"/>
              <a:t> </a:t>
            </a:r>
            <a:r>
              <a:rPr lang="ru-RU" dirty="0"/>
              <a:t>снежинки;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Малыши, </a:t>
            </a:r>
            <a:endParaRPr lang="ru-RU" dirty="0" smtClean="0"/>
          </a:p>
          <a:p>
            <a:r>
              <a:rPr lang="ru-RU" dirty="0" smtClean="0"/>
              <a:t>ужи,</a:t>
            </a:r>
          </a:p>
          <a:p>
            <a:r>
              <a:rPr lang="ru-RU" dirty="0" smtClean="0"/>
              <a:t> </a:t>
            </a:r>
            <a:r>
              <a:rPr lang="ru-RU" dirty="0"/>
              <a:t>очки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моржи;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25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Жить, </a:t>
            </a:r>
            <a:endParaRPr lang="ru-RU" dirty="0" smtClean="0"/>
          </a:p>
          <a:p>
            <a:r>
              <a:rPr lang="ru-RU" dirty="0" smtClean="0"/>
              <a:t>собака,</a:t>
            </a:r>
          </a:p>
          <a:p>
            <a:r>
              <a:rPr lang="ru-RU" dirty="0" smtClean="0"/>
              <a:t>мыши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машины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9008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Шило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дружить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воробей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шиповник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0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284984"/>
            <a:ext cx="7620000" cy="2841179"/>
          </a:xfrm>
        </p:spPr>
        <p:txBody>
          <a:bodyPr/>
          <a:lstStyle/>
          <a:p>
            <a:r>
              <a:rPr lang="ru-RU" dirty="0" smtClean="0"/>
              <a:t>Запишите число, классная работа</a:t>
            </a:r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>
            <a:off x="394659" y="416905"/>
            <a:ext cx="4968552" cy="2780928"/>
          </a:xfrm>
          <a:prstGeom prst="teardrop">
            <a:avLst/>
          </a:prstGeom>
          <a:solidFill>
            <a:srgbClr val="FF99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1268760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МИНУТКА ЧИСТОПИСАНИЯ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3669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343</Words>
  <Application>Microsoft Office PowerPoint</Application>
  <PresentationFormat>Экран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13</cp:revision>
  <dcterms:created xsi:type="dcterms:W3CDTF">2014-10-26T10:15:49Z</dcterms:created>
  <dcterms:modified xsi:type="dcterms:W3CDTF">2014-11-08T15:06:27Z</dcterms:modified>
</cp:coreProperties>
</file>