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5543C-F3DB-4219-8797-1638F35FC0FC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1B17D-9D52-42BF-BB07-7574F87B2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61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FE36C8-32CC-472D-B63E-DF3D1BF094F8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459A1-52D4-4BD7-95B3-EF907AF02D1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4005064"/>
            <a:ext cx="6182078" cy="2333874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prstTxWarp prst="textInflateBottom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5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Озеро Баскунчак</a:t>
            </a:r>
          </a:p>
          <a:p>
            <a:pPr algn="ctr"/>
            <a:r>
              <a:rPr lang="ru-RU" sz="55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«Б» класс</a:t>
            </a:r>
            <a:r>
              <a:rPr lang="ru-RU" sz="55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5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2656"/>
            <a:ext cx="4197846" cy="3148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69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076123" cy="508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6276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5481996" cy="4109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75856" y="4797152"/>
            <a:ext cx="27830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283" y="5005092"/>
            <a:ext cx="756084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Озеро Баскунчак является крупнейшим месторождением самосадочной соли. Оно расположено в Ахтубинском районе Астраханской области- на левом берегу р. Волги. Площадь озера около 110 кв. км, наибольшая длина -18, ширина – 13 км.</a:t>
            </a:r>
            <a:endParaRPr lang="ru-RU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0_378b_3e0e424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7272808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93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Баскунчак – уникальное творение природы. Это углубление на вершине огромной соляной горы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32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060847"/>
            <a:ext cx="6336704" cy="45096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5261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0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3960440" cy="2823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Pochemu-rasteniya-perestayut-rasti-iz-za-s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392488" cy="3176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764704"/>
            <a:ext cx="3312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переводе с монгольского Баскунчак – солёное озеро. В озере никто и ничто не живёт, даже бактерии. Всего один глоток такой воды вызывает ожог внутренних органов. Но Баскунчак это уникальное мёртвое озеро, соль которого дарит здоровье тысячам людям.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7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494116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Соль и грязь озера полезные, но чтобы лечить людей, воду разбавляют в 100 раз.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716284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1625" cy="5278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l-zemli-astrahanskoy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20688"/>
            <a:ext cx="5222354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87624" y="4293096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давних времён на озере добывают соль, «чистую, как лёд». Здесь добывают 37 % соли, которая используется в химической промышленности. Натрий – основа моющих средств, из хлора производят пластмассу.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976664" cy="35283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450912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Озеро может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самовосстанавливаться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То есть если с поверхности озера взять какой- то объём соли, то за несколько лет он восстановится за счёт нарастания соли.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259632" y="692697"/>
            <a:ext cx="7143800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551723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Вот что происходит с деревом от соли.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195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Баскунчак – уникальное творение природы. Это углубление на вершине огромной соляной горы.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Лапулька</cp:lastModifiedBy>
  <cp:revision>8</cp:revision>
  <dcterms:created xsi:type="dcterms:W3CDTF">2014-02-24T07:01:39Z</dcterms:created>
  <dcterms:modified xsi:type="dcterms:W3CDTF">2014-02-24T10:51:39Z</dcterms:modified>
</cp:coreProperties>
</file>