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F7257E8-95C7-418E-96AD-2E947FF9C686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51A84D5-48BB-4884-9F40-DEF828C19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57E8-95C7-418E-96AD-2E947FF9C686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84D5-48BB-4884-9F40-DEF828C19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57E8-95C7-418E-96AD-2E947FF9C686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84D5-48BB-4884-9F40-DEF828C19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57E8-95C7-418E-96AD-2E947FF9C686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84D5-48BB-4884-9F40-DEF828C19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57E8-95C7-418E-96AD-2E947FF9C686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84D5-48BB-4884-9F40-DEF828C19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57E8-95C7-418E-96AD-2E947FF9C686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84D5-48BB-4884-9F40-DEF828C19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7257E8-95C7-418E-96AD-2E947FF9C686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1A84D5-48BB-4884-9F40-DEF828C196F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F7257E8-95C7-418E-96AD-2E947FF9C686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51A84D5-48BB-4884-9F40-DEF828C19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57E8-95C7-418E-96AD-2E947FF9C686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84D5-48BB-4884-9F40-DEF828C19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57E8-95C7-418E-96AD-2E947FF9C686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84D5-48BB-4884-9F40-DEF828C19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57E8-95C7-418E-96AD-2E947FF9C686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84D5-48BB-4884-9F40-DEF828C19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F7257E8-95C7-418E-96AD-2E947FF9C686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51A84D5-48BB-4884-9F40-DEF828C196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Марафон знаний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«Сказочный денёк»</a:t>
            </a:r>
          </a:p>
          <a:p>
            <a:r>
              <a:rPr lang="ru-RU" sz="3200" dirty="0" smtClean="0"/>
              <a:t>Литературный ринг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9. Каким очень необычным транспортом воспользовался герой русской народной сказки, чтобы попасть к царю во дворец?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(Емеля из сказки «По щучьему велению» поехал на печи во дворец)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10. Сколько раз старик бросал в море невод?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smtClean="0"/>
              <a:t>( 3 раза)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« А ну-ка догони»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Маленькая девочка</a:t>
            </a:r>
          </a:p>
          <a:p>
            <a:pPr>
              <a:buNone/>
            </a:pPr>
            <a:r>
              <a:rPr lang="ru-RU" dirty="0" smtClean="0"/>
              <a:t>Чуть больше ноготка</a:t>
            </a:r>
          </a:p>
          <a:p>
            <a:pPr>
              <a:buNone/>
            </a:pPr>
            <a:r>
              <a:rPr lang="ru-RU" dirty="0" smtClean="0"/>
              <a:t>Родилась у матери</a:t>
            </a:r>
          </a:p>
          <a:p>
            <a:pPr>
              <a:buNone/>
            </a:pPr>
            <a:r>
              <a:rPr lang="ru-RU" dirty="0" smtClean="0"/>
              <a:t>В чашечке цветка.            </a:t>
            </a:r>
          </a:p>
          <a:p>
            <a:pPr algn="r">
              <a:buNone/>
            </a:pPr>
            <a:r>
              <a:rPr lang="ru-RU" dirty="0" smtClean="0"/>
              <a:t> (</a:t>
            </a:r>
            <a:r>
              <a:rPr lang="ru-RU" dirty="0" err="1" smtClean="0"/>
              <a:t>Дюймовочка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«Визажисты»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Нос крючком, глаза большие</a:t>
            </a:r>
          </a:p>
          <a:p>
            <a:pPr>
              <a:buNone/>
            </a:pPr>
            <a:r>
              <a:rPr lang="ru-RU" dirty="0" smtClean="0"/>
              <a:t>Словно угольки горят.</a:t>
            </a:r>
          </a:p>
          <a:p>
            <a:pPr>
              <a:buNone/>
            </a:pPr>
            <a:r>
              <a:rPr lang="ru-RU" dirty="0" smtClean="0"/>
              <a:t>Ух, сердитая какая,</a:t>
            </a:r>
          </a:p>
          <a:p>
            <a:pPr>
              <a:buNone/>
            </a:pPr>
            <a:r>
              <a:rPr lang="ru-RU" dirty="0" smtClean="0"/>
              <a:t>Дыбом , волосы стоят.           </a:t>
            </a:r>
          </a:p>
          <a:p>
            <a:pPr>
              <a:buNone/>
            </a:pPr>
            <a:r>
              <a:rPr lang="ru-RU" dirty="0" smtClean="0"/>
              <a:t>    (Баба –Яга)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429132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каких сказках живёт Баба-Яга?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(«</a:t>
            </a:r>
            <a:r>
              <a:rPr lang="ru-RU" dirty="0" err="1" smtClean="0"/>
              <a:t>Финист</a:t>
            </a:r>
            <a:r>
              <a:rPr lang="ru-RU" dirty="0" smtClean="0"/>
              <a:t> Ясный Сокол», «Гуси-Лебеди», «Царевна-лягушка», «Сестрица </a:t>
            </a:r>
            <a:r>
              <a:rPr lang="ru-RU" dirty="0" err="1" smtClean="0"/>
              <a:t>Алёнушка</a:t>
            </a:r>
            <a:r>
              <a:rPr lang="ru-RU" dirty="0" smtClean="0"/>
              <a:t> и братец Иванушка»)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«Загадки Бабы-Яги»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Баба-Яга летала на метле,</a:t>
            </a:r>
          </a:p>
          <a:p>
            <a:r>
              <a:rPr lang="ru-RU" dirty="0" smtClean="0"/>
              <a:t>Пироги пекла в золе,</a:t>
            </a:r>
          </a:p>
          <a:p>
            <a:r>
              <a:rPr lang="ru-RU" dirty="0" smtClean="0"/>
              <a:t>По избе кота гоняла,</a:t>
            </a:r>
          </a:p>
          <a:p>
            <a:r>
              <a:rPr lang="ru-RU" dirty="0" smtClean="0"/>
              <a:t>Да загадки сочиняла.</a:t>
            </a:r>
          </a:p>
          <a:p>
            <a:r>
              <a:rPr lang="ru-RU" dirty="0" smtClean="0"/>
              <a:t>В гости к Лешему сходила –</a:t>
            </a:r>
          </a:p>
          <a:p>
            <a:r>
              <a:rPr lang="ru-RU" dirty="0" smtClean="0"/>
              <a:t>Все отгадки позабыла.</a:t>
            </a:r>
          </a:p>
          <a:p>
            <a:r>
              <a:rPr lang="ru-RU" dirty="0" smtClean="0"/>
              <a:t>Помогите ей, ребятки,</a:t>
            </a:r>
          </a:p>
          <a:p>
            <a:r>
              <a:rPr lang="ru-RU" dirty="0" smtClean="0"/>
              <a:t>Отгадать свои загадки!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Уплетая калачи,</a:t>
            </a:r>
          </a:p>
          <a:p>
            <a:pPr>
              <a:buNone/>
            </a:pPr>
            <a:r>
              <a:rPr lang="ru-RU" dirty="0" smtClean="0"/>
              <a:t>Ехал парень на печи.</a:t>
            </a:r>
          </a:p>
          <a:p>
            <a:pPr>
              <a:buNone/>
            </a:pPr>
            <a:r>
              <a:rPr lang="ru-RU" dirty="0" smtClean="0"/>
              <a:t>Прокатился по деревне.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143380"/>
            <a:ext cx="2819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Алёнушки</a:t>
            </a:r>
            <a:r>
              <a:rPr lang="ru-RU" dirty="0" smtClean="0"/>
              <a:t> - сестрицы</a:t>
            </a:r>
          </a:p>
          <a:p>
            <a:pPr>
              <a:buNone/>
            </a:pPr>
            <a:r>
              <a:rPr lang="ru-RU" dirty="0" smtClean="0"/>
              <a:t>Унесли братишку птицы.</a:t>
            </a:r>
          </a:p>
          <a:p>
            <a:pPr>
              <a:buNone/>
            </a:pPr>
            <a:r>
              <a:rPr lang="ru-RU" dirty="0" smtClean="0"/>
              <a:t>Высоко они летят, </a:t>
            </a:r>
          </a:p>
          <a:p>
            <a:pPr>
              <a:buNone/>
            </a:pPr>
            <a:r>
              <a:rPr lang="ru-RU" dirty="0" smtClean="0"/>
              <a:t>Далеко они глядят.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256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Был друг у Ивана</a:t>
            </a:r>
          </a:p>
          <a:p>
            <a:pPr>
              <a:buNone/>
            </a:pPr>
            <a:r>
              <a:rPr lang="ru-RU" dirty="0" smtClean="0"/>
              <a:t>Немного горбатым,</a:t>
            </a:r>
          </a:p>
          <a:p>
            <a:pPr>
              <a:buNone/>
            </a:pPr>
            <a:r>
              <a:rPr lang="ru-RU" dirty="0" smtClean="0"/>
              <a:t>Но сделал счастливым</a:t>
            </a:r>
          </a:p>
          <a:p>
            <a:pPr>
              <a:buNone/>
            </a:pPr>
            <a:r>
              <a:rPr lang="ru-RU" dirty="0" smtClean="0"/>
              <a:t>Его и богатым.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214818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Эта скатерть знаменита</a:t>
            </a:r>
          </a:p>
          <a:p>
            <a:pPr>
              <a:buNone/>
            </a:pPr>
            <a:r>
              <a:rPr lang="ru-RU" dirty="0" smtClean="0"/>
              <a:t>Тем, что кормит всех досыта</a:t>
            </a:r>
          </a:p>
          <a:p>
            <a:pPr>
              <a:buNone/>
            </a:pPr>
            <a:r>
              <a:rPr lang="ru-RU" dirty="0" smtClean="0"/>
              <a:t>Что сама собой она</a:t>
            </a:r>
          </a:p>
          <a:p>
            <a:pPr>
              <a:buNone/>
            </a:pPr>
            <a:r>
              <a:rPr lang="ru-RU" dirty="0" smtClean="0"/>
              <a:t>Вкусных кушаний полна.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14818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«</a:t>
            </a:r>
            <a:r>
              <a:rPr lang="ru-RU" sz="6000" dirty="0" smtClean="0"/>
              <a:t>Вопрос-ответ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ru-RU" dirty="0" smtClean="0"/>
              <a:t>Как звали трёх медведей из сказки Л.Толстого «Три медведя»?</a:t>
            </a:r>
          </a:p>
          <a:p>
            <a:pPr marL="624078" indent="-514350" algn="r">
              <a:buNone/>
            </a:pPr>
            <a:endParaRPr lang="ru-RU" dirty="0" smtClean="0"/>
          </a:p>
          <a:p>
            <a:pPr marL="624078" indent="-514350" algn="r">
              <a:buNone/>
            </a:pPr>
            <a:endParaRPr lang="ru-RU" dirty="0" smtClean="0"/>
          </a:p>
          <a:p>
            <a:pPr marL="624078" indent="-514350" algn="r">
              <a:buNone/>
            </a:pPr>
            <a:r>
              <a:rPr lang="ru-RU" dirty="0" smtClean="0"/>
              <a:t>(Михаил </a:t>
            </a:r>
            <a:r>
              <a:rPr lang="ru-RU" dirty="0" err="1" smtClean="0"/>
              <a:t>Потапыч</a:t>
            </a:r>
            <a:r>
              <a:rPr lang="ru-RU" dirty="0" smtClean="0"/>
              <a:t>, Настасья Петровна, Мишутка)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Он сумел поймать </a:t>
            </a:r>
            <a:r>
              <a:rPr lang="ru-RU" dirty="0" err="1" smtClean="0"/>
              <a:t>волчишку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Он поймал лису и мишку.</a:t>
            </a:r>
          </a:p>
          <a:p>
            <a:pPr>
              <a:buNone/>
            </a:pPr>
            <a:r>
              <a:rPr lang="ru-RU" dirty="0" smtClean="0"/>
              <a:t>Он поймал их не сачком,</a:t>
            </a:r>
          </a:p>
          <a:p>
            <a:pPr>
              <a:buNone/>
            </a:pPr>
            <a:r>
              <a:rPr lang="ru-RU" dirty="0" smtClean="0"/>
              <a:t>А поймал он их бочком.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214818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Убежали от </a:t>
            </a:r>
            <a:r>
              <a:rPr lang="ru-RU" dirty="0" err="1" smtClean="0"/>
              <a:t>грязнули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Чашки, ложки и кастрюли.</a:t>
            </a:r>
          </a:p>
          <a:p>
            <a:pPr>
              <a:buNone/>
            </a:pPr>
            <a:r>
              <a:rPr lang="ru-RU" dirty="0" smtClean="0"/>
              <a:t>Ищет их она, зовёт</a:t>
            </a:r>
          </a:p>
          <a:p>
            <a:pPr>
              <a:buNone/>
            </a:pPr>
            <a:r>
              <a:rPr lang="ru-RU" dirty="0" smtClean="0"/>
              <a:t>И в дороге слёзы льёт.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143380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«Эстафета Бабы-Яги»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 чём передвигалась Баба-Яга?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(Ступа, метла)</a:t>
            </a: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«Собери сказку»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Прилетел Кощей и перемещал все сказки. Восстановите сказки.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3116"/>
            <a:ext cx="500065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«Сказочный предмет»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 помощью этого предмета можно смастерить разные вещи, а можно убить страшного злодея- персонажа русской сказки.</a:t>
            </a:r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(Игла)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Какой предмет заставил плакать старика и старуху после проделки маленького зверька?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(Яйцо)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 помощью этого предмета главный герой сказки нашёл своё счастье – мудрую жену, которая была заколдована.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(Стрела)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Эта игрушка, которой дали смешное имя, потому что она упала со стола.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</a:t>
            </a:r>
            <a:r>
              <a:rPr lang="ru-RU" dirty="0" err="1" smtClean="0"/>
              <a:t>Чебурашка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«Домашнее задание»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Инсценирование</a:t>
            </a:r>
            <a:r>
              <a:rPr lang="ru-RU" dirty="0" smtClean="0"/>
              <a:t> сказки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участие!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«Сказка -  ложь , да в ней намёк ,</a:t>
            </a:r>
          </a:p>
          <a:p>
            <a:pPr algn="r">
              <a:buNone/>
            </a:pPr>
            <a:r>
              <a:rPr lang="ru-RU" sz="4000" dirty="0" smtClean="0"/>
              <a:t>добрым молодцам урок»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cs typeface="Times New Roman" pitchFamily="18" charset="0"/>
              </a:rPr>
              <a:t>. Где находится смерть Кощея Бессмертного?</a:t>
            </a:r>
          </a:p>
          <a:p>
            <a:pPr>
              <a:buNone/>
            </a:pPr>
            <a:endParaRPr lang="ru-RU" dirty="0" smtClean="0"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6878" y="3786190"/>
            <a:ext cx="526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/>
              <a:t>(Дуб, сундук, заяц, утка, яйцо)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 Кто из трёх поросят построил самый  прочный дом?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</a:t>
            </a:r>
            <a:r>
              <a:rPr lang="ru-RU" dirty="0" err="1" smtClean="0"/>
              <a:t>Наф</a:t>
            </a:r>
            <a:r>
              <a:rPr lang="ru-RU" dirty="0" smtClean="0"/>
              <a:t> – </a:t>
            </a:r>
            <a:r>
              <a:rPr lang="ru-RU" dirty="0" err="1" smtClean="0"/>
              <a:t>наф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4. В какой сказке братец не послушался своей сестрицы и превратился в животное?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(Русская народная сказка «Сестрица </a:t>
            </a:r>
            <a:r>
              <a:rPr lang="ru-RU" dirty="0" err="1" smtClean="0"/>
              <a:t>Алёнушка</a:t>
            </a:r>
            <a:r>
              <a:rPr lang="ru-RU" dirty="0" smtClean="0"/>
              <a:t> и братец Иванушка»)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5. От кого ушёл Колобок?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(Дед, бабка, заяц, волк, медведь)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6. Кто таскал репку?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(Дед, бабка, заяц, волк, медведь)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7. Какой серый зверь обидел нечётное количество маленьких детишек?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(Волк)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8. Как Маша из сказки «Маша и медведь» вернулась домой к дедушке и бабушке?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 В коробе у медведя за спиной)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379</TotalTime>
  <Words>566</Words>
  <Application>Microsoft Office PowerPoint</Application>
  <PresentationFormat>Экран (4:3)</PresentationFormat>
  <Paragraphs>130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Марафон знаний</vt:lpstr>
      <vt:lpstr> «Вопрос-ответ»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« А ну-ка догони»</vt:lpstr>
      <vt:lpstr>«Визажисты»</vt:lpstr>
      <vt:lpstr>Слайд 14</vt:lpstr>
      <vt:lpstr>«Загадки Бабы-Яги»</vt:lpstr>
      <vt:lpstr>Слайд 16</vt:lpstr>
      <vt:lpstr>Слайд 17</vt:lpstr>
      <vt:lpstr>Слайд 18</vt:lpstr>
      <vt:lpstr>Слайд 19</vt:lpstr>
      <vt:lpstr>Слайд 20</vt:lpstr>
      <vt:lpstr>Слайд 21</vt:lpstr>
      <vt:lpstr>«Эстафета Бабы-Яги»</vt:lpstr>
      <vt:lpstr>«Собери сказку»</vt:lpstr>
      <vt:lpstr>«Сказочный предмет»</vt:lpstr>
      <vt:lpstr>Слайд 25</vt:lpstr>
      <vt:lpstr>Слайд 26</vt:lpstr>
      <vt:lpstr>Слайд 27</vt:lpstr>
      <vt:lpstr>«Домашнее задание»</vt:lpstr>
      <vt:lpstr>Спасибо за участие!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Марафон знаний</dc:title>
  <dc:creator>User</dc:creator>
  <cp:lastModifiedBy>User</cp:lastModifiedBy>
  <cp:revision>39</cp:revision>
  <dcterms:created xsi:type="dcterms:W3CDTF">2013-01-21T11:26:57Z</dcterms:created>
  <dcterms:modified xsi:type="dcterms:W3CDTF">2013-01-21T17:46:43Z</dcterms:modified>
</cp:coreProperties>
</file>