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7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chool233320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6763" y="1571625"/>
            <a:ext cx="5837237" cy="5429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9559A-ED9C-4A64-B360-7353CE3E3502}" type="datetimeFigureOut">
              <a:rPr lang="ru-RU"/>
              <a:pPr>
                <a:defRPr/>
              </a:pPr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EB443-2C83-4DAB-A7A5-3AAD85944D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A92AB-2256-4410-A033-8BD5914E821F}" type="datetimeFigureOut">
              <a:rPr lang="ru-RU"/>
              <a:pPr>
                <a:defRPr/>
              </a:pPr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71383-7A48-470D-8210-D0D6679C3D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048F2-218A-41EE-A079-7BF2D4DC2201}" type="datetimeFigureOut">
              <a:rPr lang="ru-RU"/>
              <a:pPr>
                <a:defRPr/>
              </a:pPr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19FC5-37EC-4DF5-AF4B-E45E045EFF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13731794444c1c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5950" y="2071688"/>
            <a:ext cx="5857875" cy="51387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9D210-4492-4043-B297-A3DBEA9FD90E}" type="datetimeFigureOut">
              <a:rPr lang="ru-RU"/>
              <a:pPr>
                <a:defRPr/>
              </a:pPr>
              <a:t>30.01.2013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D4672-A9EA-4647-BFC5-E417342EBB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07A17-03D5-414B-88A7-AFFC4FB5EB0F}" type="datetimeFigureOut">
              <a:rPr lang="ru-RU"/>
              <a:pPr>
                <a:defRPr/>
              </a:pPr>
              <a:t>30.01.2013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5A062-CF3A-4B33-A977-4F2FF64C57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A02A6-8DF6-4999-9F07-E471B4865E1F}" type="datetimeFigureOut">
              <a:rPr lang="ru-RU"/>
              <a:pPr>
                <a:defRPr/>
              </a:pPr>
              <a:t>30.01.2013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994D4-FF6C-4DC9-8476-0921D3C031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71B0A-5C93-4F14-82E3-3C4153F0CFB0}" type="datetimeFigureOut">
              <a:rPr lang="ru-RU"/>
              <a:pPr>
                <a:defRPr/>
              </a:pPr>
              <a:t>30.01.2013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CF814-EAC9-4D77-A706-676E3C83C7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96054-7DC0-44F4-9BA8-AFB089103DA6}" type="datetimeFigureOut">
              <a:rPr lang="ru-RU"/>
              <a:pPr>
                <a:defRPr/>
              </a:pPr>
              <a:t>30.01.2013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1DBA-31B7-4B24-89BD-7C33B11895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D014D-E0BF-4A7C-9F4C-EB045BA02481}" type="datetimeFigureOut">
              <a:rPr lang="ru-RU"/>
              <a:pPr>
                <a:defRPr/>
              </a:pPr>
              <a:t>30.01.2013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C5ABF-A255-4AD3-9C5B-429C91BB0D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kniga03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571625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63" y="274638"/>
            <a:ext cx="704373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1643063" y="1600200"/>
            <a:ext cx="704373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458ED2-DEB1-4F0D-9267-02B6E5478E20}" type="datetimeFigureOut">
              <a:rPr lang="ru-RU"/>
              <a:pPr>
                <a:defRPr/>
              </a:pPr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AE7A4E-D5C5-4C95-8982-9A32238CC4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5400" b="1" kern="1200">
          <a:ln w="17780" cmpd="sng">
            <a:solidFill>
              <a:schemeClr val="accent1">
                <a:tint val="3000"/>
              </a:schemeClr>
            </a:solidFill>
            <a:prstDash val="solid"/>
            <a:miter lim="800000"/>
          </a:ln>
          <a:solidFill>
            <a:srgbClr val="002060"/>
          </a:solidFill>
          <a:effectLst>
            <a:outerShdw blurRad="55000" dist="50800" dir="5400000" algn="tl">
              <a:srgbClr val="000000">
                <a:alpha val="33000"/>
              </a:srgbClr>
            </a:outerShdw>
          </a:effectLst>
          <a:latin typeface="Arno Pro Smbd" pitchFamily="18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002060"/>
          </a:solidFill>
          <a:latin typeface="Arno Pro Smb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002060"/>
          </a:solidFill>
          <a:latin typeface="Arno Pro Smb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002060"/>
          </a:solidFill>
          <a:latin typeface="Arno Pro Smb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002060"/>
          </a:solidFill>
          <a:latin typeface="Arno Pro Smb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002060"/>
          </a:solidFill>
          <a:latin typeface="Arno Pro Smb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002060"/>
          </a:solidFill>
          <a:latin typeface="Arno Pro Smb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002060"/>
          </a:solidFill>
          <a:latin typeface="Arno Pro Smb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002060"/>
          </a:solidFill>
          <a:latin typeface="Arno Pro Smb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b="1" kern="1200">
          <a:solidFill>
            <a:srgbClr val="002060"/>
          </a:solidFill>
          <a:latin typeface="Arno Pro Smbd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1" kern="1200">
          <a:solidFill>
            <a:srgbClr val="002060"/>
          </a:solidFill>
          <a:latin typeface="Arno Pro Smbd" pitchFamily="18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002060"/>
          </a:solidFill>
          <a:latin typeface="Arno Pro Smbd" pitchFamily="18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1" kern="1200">
          <a:solidFill>
            <a:srgbClr val="002060"/>
          </a:solidFill>
          <a:latin typeface="Arno Pro Smbd" pitchFamily="18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1" kern="1200">
          <a:solidFill>
            <a:srgbClr val="002060"/>
          </a:solidFill>
          <a:latin typeface="Arno Pro Smb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Открытие недели начальных классов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2012/2013 учебный </a:t>
            </a:r>
            <a:r>
              <a:rPr lang="ru-RU" dirty="0" smtClean="0"/>
              <a:t>год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МБОУ «Ибряевск5ая основная </a:t>
            </a:r>
            <a:r>
              <a:rPr lang="ru-RU" smtClean="0"/>
              <a:t>общеобразовательная школа»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Загадки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Стоит дом:</a:t>
            </a:r>
          </a:p>
          <a:p>
            <a:pPr>
              <a:buNone/>
            </a:pPr>
            <a:r>
              <a:rPr lang="ru-RU" dirty="0" smtClean="0"/>
              <a:t>Кто в него войдет,</a:t>
            </a:r>
          </a:p>
          <a:p>
            <a:pPr>
              <a:buNone/>
            </a:pPr>
            <a:r>
              <a:rPr lang="ru-RU" dirty="0" smtClean="0"/>
              <a:t>Тот и ум приобретет.</a:t>
            </a:r>
          </a:p>
          <a:p>
            <a:pPr algn="r">
              <a:buNone/>
            </a:pPr>
            <a:r>
              <a:rPr lang="ru-RU" dirty="0" smtClean="0"/>
              <a:t>(школа)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Если ты его отточишь,</a:t>
            </a:r>
          </a:p>
          <a:p>
            <a:pPr>
              <a:buNone/>
            </a:pPr>
            <a:r>
              <a:rPr lang="ru-RU" dirty="0" smtClean="0"/>
              <a:t>Нарисуешь все, что хочешь!</a:t>
            </a:r>
          </a:p>
          <a:p>
            <a:pPr>
              <a:buNone/>
            </a:pPr>
            <a:r>
              <a:rPr lang="ru-RU" dirty="0" smtClean="0"/>
              <a:t>Солнце, море, горы, пляж…</a:t>
            </a:r>
          </a:p>
          <a:p>
            <a:pPr>
              <a:buNone/>
            </a:pPr>
            <a:r>
              <a:rPr lang="ru-RU" dirty="0" smtClean="0"/>
              <a:t>Что же это?.. </a:t>
            </a:r>
          </a:p>
          <a:p>
            <a:pPr>
              <a:buNone/>
            </a:pPr>
            <a:endParaRPr lang="ru-RU" dirty="0" smtClean="0"/>
          </a:p>
          <a:p>
            <a:pPr algn="r">
              <a:buNone/>
            </a:pPr>
            <a:r>
              <a:rPr lang="ru-RU" dirty="0" smtClean="0"/>
              <a:t>(карандаш)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Если ей работу дашь,</a:t>
            </a:r>
          </a:p>
          <a:p>
            <a:pPr>
              <a:buNone/>
            </a:pPr>
            <a:r>
              <a:rPr lang="ru-RU" dirty="0" smtClean="0"/>
              <a:t>Зря трудился карандаш.</a:t>
            </a:r>
          </a:p>
          <a:p>
            <a:pPr>
              <a:buNone/>
            </a:pPr>
            <a:endParaRPr lang="ru-RU" dirty="0" smtClean="0"/>
          </a:p>
          <a:p>
            <a:pPr algn="r">
              <a:buNone/>
            </a:pPr>
            <a:r>
              <a:rPr lang="ru-RU" dirty="0" smtClean="0"/>
              <a:t>(резинка)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 черном небе заяц белый</a:t>
            </a:r>
          </a:p>
          <a:p>
            <a:pPr>
              <a:buNone/>
            </a:pPr>
            <a:r>
              <a:rPr lang="ru-RU" dirty="0" smtClean="0"/>
              <a:t>Прыгал, бегал, петли делал.</a:t>
            </a:r>
          </a:p>
          <a:p>
            <a:pPr>
              <a:buNone/>
            </a:pPr>
            <a:r>
              <a:rPr lang="ru-RU" dirty="0" smtClean="0"/>
              <a:t>След за ним был тоже бел.</a:t>
            </a:r>
          </a:p>
          <a:p>
            <a:pPr>
              <a:buNone/>
            </a:pPr>
            <a:r>
              <a:rPr lang="ru-RU" dirty="0" smtClean="0"/>
              <a:t>Кто же этот заяц? </a:t>
            </a:r>
          </a:p>
          <a:p>
            <a:pPr algn="r">
              <a:buNone/>
            </a:pPr>
            <a:r>
              <a:rPr lang="ru-RU" dirty="0" smtClean="0"/>
              <a:t>(мел)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То я в клетку, то в линейку.</a:t>
            </a:r>
          </a:p>
          <a:p>
            <a:pPr>
              <a:buNone/>
            </a:pPr>
            <a:r>
              <a:rPr lang="ru-RU" dirty="0" smtClean="0"/>
              <a:t>Написать по ним сумей-ка!</a:t>
            </a:r>
          </a:p>
          <a:p>
            <a:pPr>
              <a:buNone/>
            </a:pPr>
            <a:r>
              <a:rPr lang="ru-RU" dirty="0" smtClean="0"/>
              <a:t>Можешь и нарисовать…</a:t>
            </a:r>
          </a:p>
          <a:p>
            <a:pPr>
              <a:buNone/>
            </a:pPr>
            <a:r>
              <a:rPr lang="ru-RU" dirty="0" smtClean="0"/>
              <a:t>Что такое я?.. </a:t>
            </a:r>
          </a:p>
          <a:p>
            <a:pPr algn="r">
              <a:buNone/>
            </a:pPr>
            <a:r>
              <a:rPr lang="ru-RU" dirty="0" smtClean="0"/>
              <a:t>(тетрадь)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Не куст, а с листочками,</a:t>
            </a:r>
          </a:p>
          <a:p>
            <a:pPr>
              <a:buNone/>
            </a:pPr>
            <a:r>
              <a:rPr lang="ru-RU" dirty="0" smtClean="0"/>
              <a:t>Не рубашка, а сшита,</a:t>
            </a:r>
          </a:p>
          <a:p>
            <a:pPr>
              <a:buNone/>
            </a:pPr>
            <a:r>
              <a:rPr lang="ru-RU" dirty="0" smtClean="0"/>
              <a:t>Не человек, а рассказывает.</a:t>
            </a:r>
          </a:p>
          <a:p>
            <a:pPr algn="r">
              <a:buNone/>
            </a:pPr>
            <a:r>
              <a:rPr lang="ru-RU" dirty="0" smtClean="0"/>
              <a:t>(книга)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Черные, кривые, от рожденья все немые.</a:t>
            </a:r>
          </a:p>
          <a:p>
            <a:pPr>
              <a:buNone/>
            </a:pPr>
            <a:r>
              <a:rPr lang="ru-RU" dirty="0" smtClean="0"/>
              <a:t>Станут в ряд — сейчас заговорят.</a:t>
            </a:r>
          </a:p>
          <a:p>
            <a:pPr>
              <a:buNone/>
            </a:pPr>
            <a:endParaRPr lang="ru-RU" dirty="0" smtClean="0"/>
          </a:p>
          <a:p>
            <a:pPr algn="r">
              <a:buNone/>
            </a:pPr>
            <a:r>
              <a:rPr lang="ru-RU" dirty="0" smtClean="0"/>
              <a:t>(буквы)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Есть, друзья, такая птица:</a:t>
            </a:r>
          </a:p>
          <a:p>
            <a:pPr>
              <a:buNone/>
            </a:pPr>
            <a:r>
              <a:rPr lang="ru-RU" dirty="0" smtClean="0"/>
              <a:t>Если сядет на страницу,</a:t>
            </a:r>
          </a:p>
          <a:p>
            <a:pPr>
              <a:buNone/>
            </a:pPr>
            <a:r>
              <a:rPr lang="ru-RU" dirty="0" smtClean="0"/>
              <a:t>Очень рад бываю я,</a:t>
            </a:r>
          </a:p>
          <a:p>
            <a:pPr>
              <a:buNone/>
            </a:pPr>
            <a:r>
              <a:rPr lang="ru-RU" dirty="0" smtClean="0"/>
              <a:t>А со мною вся семья.</a:t>
            </a:r>
          </a:p>
          <a:p>
            <a:pPr algn="r">
              <a:buNone/>
            </a:pPr>
            <a:r>
              <a:rPr lang="ru-RU" dirty="0" smtClean="0"/>
              <a:t>(пятёрка)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Есть совсем другая птица.</a:t>
            </a:r>
          </a:p>
          <a:p>
            <a:pPr>
              <a:buNone/>
            </a:pPr>
            <a:r>
              <a:rPr lang="ru-RU" dirty="0" smtClean="0"/>
              <a:t>Если сядет на страницу,</a:t>
            </a:r>
          </a:p>
          <a:p>
            <a:pPr>
              <a:buNone/>
            </a:pPr>
            <a:r>
              <a:rPr lang="ru-RU" dirty="0" smtClean="0"/>
              <a:t>То с поникшей головой</a:t>
            </a:r>
          </a:p>
          <a:p>
            <a:pPr>
              <a:buNone/>
            </a:pPr>
            <a:r>
              <a:rPr lang="ru-RU" dirty="0" smtClean="0"/>
              <a:t>Возвращаюсь я домой. </a:t>
            </a:r>
          </a:p>
          <a:p>
            <a:pPr algn="r">
              <a:buNone/>
            </a:pPr>
            <a:r>
              <a:rPr lang="ru-RU" dirty="0" smtClean="0"/>
              <a:t>(двойка)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Новый дом несут в руке,</a:t>
            </a:r>
          </a:p>
          <a:p>
            <a:pPr>
              <a:buNone/>
            </a:pPr>
            <a:r>
              <a:rPr lang="ru-RU" dirty="0" smtClean="0"/>
              <a:t>Дверцы дома на замке.</a:t>
            </a:r>
          </a:p>
          <a:p>
            <a:pPr>
              <a:buNone/>
            </a:pPr>
            <a:r>
              <a:rPr lang="ru-RU" dirty="0" smtClean="0"/>
              <a:t>Тут жильцы бумажные,</a:t>
            </a:r>
          </a:p>
          <a:p>
            <a:pPr>
              <a:buNone/>
            </a:pPr>
            <a:r>
              <a:rPr lang="ru-RU" dirty="0" smtClean="0"/>
              <a:t>Все ужасно важные.</a:t>
            </a:r>
          </a:p>
          <a:p>
            <a:pPr algn="r">
              <a:buNone/>
            </a:pPr>
            <a:r>
              <a:rPr lang="ru-RU" dirty="0" smtClean="0"/>
              <a:t>(портфель и учебники)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Парад  предметов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Грамматика, грамматика - наука очень строгая. 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Учебник по грамматике всегда берешь с тревогой ты.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Она трудна, но без нее плохое было бы житье.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Знать ты должен падежи, знаки препинания.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Выше голову держи в час запоминания.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Чудесный выдался денек, а я учу предлоги, 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Я должен твердо знать урок: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 нас учитель строгий!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я шепчу, закрыв глаза,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Скрестив под стулом ноги: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Что значит — «по»?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Что значит — «за»? 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«за» и «по» — предлоги…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 хорошо бы за порог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мчаться по дороге!..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Какой бы выдумать предлог,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Чтоб не учить предлоги?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 в заключение…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Вот и всё, </a:t>
            </a:r>
          </a:p>
          <a:p>
            <a:pPr>
              <a:buNone/>
            </a:pPr>
            <a:r>
              <a:rPr lang="ru-RU" dirty="0" smtClean="0"/>
              <a:t>Что мы успели </a:t>
            </a:r>
          </a:p>
          <a:p>
            <a:pPr>
              <a:buNone/>
            </a:pPr>
            <a:r>
              <a:rPr lang="ru-RU" dirty="0" smtClean="0"/>
              <a:t>Вам сегодня показать. </a:t>
            </a:r>
          </a:p>
          <a:p>
            <a:pPr>
              <a:buNone/>
            </a:pPr>
            <a:r>
              <a:rPr lang="ru-RU" dirty="0" smtClean="0"/>
              <a:t>Но впереди у нас неделя. </a:t>
            </a:r>
          </a:p>
          <a:p>
            <a:pPr>
              <a:buNone/>
            </a:pPr>
            <a:r>
              <a:rPr lang="ru-RU" dirty="0" smtClean="0"/>
              <a:t>И мы хотим вам пожелать: </a:t>
            </a:r>
          </a:p>
          <a:p>
            <a:pPr>
              <a:buNone/>
            </a:pPr>
            <a:r>
              <a:rPr lang="ru-RU" dirty="0" smtClean="0"/>
              <a:t>Здоровья, успехов и настроенья, </a:t>
            </a:r>
          </a:p>
          <a:p>
            <a:pPr>
              <a:buNone/>
            </a:pPr>
            <a:r>
              <a:rPr lang="ru-RU" dirty="0" smtClean="0"/>
              <a:t>Хороших оценок </a:t>
            </a:r>
          </a:p>
          <a:p>
            <a:pPr>
              <a:buNone/>
            </a:pPr>
            <a:r>
              <a:rPr lang="ru-RU" dirty="0" smtClean="0"/>
              <a:t>И больше везенья! </a:t>
            </a:r>
          </a:p>
          <a:p>
            <a:pPr>
              <a:buNone/>
            </a:pPr>
            <a:r>
              <a:rPr lang="ru-RU" dirty="0" smtClean="0"/>
              <a:t>Всегда улыбайтесь, </a:t>
            </a:r>
          </a:p>
          <a:p>
            <a:pPr>
              <a:buNone/>
            </a:pPr>
            <a:r>
              <a:rPr lang="ru-RU" dirty="0" smtClean="0"/>
              <a:t>Творите добро - </a:t>
            </a:r>
          </a:p>
          <a:p>
            <a:pPr>
              <a:buNone/>
            </a:pPr>
            <a:r>
              <a:rPr lang="ru-RU" dirty="0" smtClean="0"/>
              <a:t>Ведь стать знаменитыми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Вам суждено!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5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5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5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5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И прекрасна и сильна</a:t>
            </a:r>
          </a:p>
          <a:p>
            <a:pPr>
              <a:buNone/>
            </a:pPr>
            <a:r>
              <a:rPr lang="ru-RU" dirty="0" smtClean="0"/>
              <a:t>Математика-страна,</a:t>
            </a:r>
          </a:p>
          <a:p>
            <a:pPr>
              <a:buNone/>
            </a:pPr>
            <a:r>
              <a:rPr lang="ru-RU" dirty="0" smtClean="0"/>
              <a:t>Здесь везде кипит работа, все подсчитывают что-то.</a:t>
            </a:r>
          </a:p>
          <a:p>
            <a:pPr>
              <a:buNone/>
            </a:pPr>
            <a:r>
              <a:rPr lang="ru-RU" dirty="0" smtClean="0"/>
              <a:t>Дело очень интересное, как найти мне неизвестное?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Икс ищу во всех задачах,</a:t>
            </a:r>
          </a:p>
          <a:p>
            <a:pPr>
              <a:buNone/>
            </a:pPr>
            <a:r>
              <a:rPr lang="ru-RU" dirty="0" smtClean="0"/>
              <a:t>Пожелайте мне удачи. </a:t>
            </a:r>
          </a:p>
          <a:p>
            <a:pPr>
              <a:buNone/>
            </a:pPr>
            <a:r>
              <a:rPr lang="ru-RU" dirty="0" smtClean="0"/>
              <a:t>У меня есть верный друг: циркуль нарисует круг,</a:t>
            </a:r>
          </a:p>
          <a:p>
            <a:pPr>
              <a:buNone/>
            </a:pPr>
            <a:r>
              <a:rPr lang="ru-RU" dirty="0" smtClean="0"/>
              <a:t>А таблица умноженья заслужила уваженья.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Парад предметов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Чтение — прекрасный урок.</a:t>
            </a:r>
          </a:p>
          <a:p>
            <a:pPr>
              <a:buNone/>
            </a:pPr>
            <a:r>
              <a:rPr lang="ru-RU" dirty="0" smtClean="0"/>
              <a:t>Много полезного в каждой из строк,</a:t>
            </a:r>
          </a:p>
          <a:p>
            <a:pPr>
              <a:buNone/>
            </a:pPr>
            <a:r>
              <a:rPr lang="ru-RU" dirty="0" smtClean="0"/>
              <a:t>Будь это стих или рассказ,</a:t>
            </a:r>
          </a:p>
          <a:p>
            <a:pPr>
              <a:buNone/>
            </a:pPr>
            <a:r>
              <a:rPr lang="ru-RU" dirty="0" smtClean="0"/>
              <a:t>Вы учите их, а они учат вас.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Парад предметов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Кроме русского языка, математики, чтения, </a:t>
            </a:r>
          </a:p>
          <a:p>
            <a:pPr>
              <a:buNone/>
            </a:pPr>
            <a:r>
              <a:rPr lang="ru-RU" dirty="0" smtClean="0"/>
              <a:t>мы изучаем окружающий нас мир и самого человека. </a:t>
            </a:r>
          </a:p>
          <a:p>
            <a:pPr>
              <a:buNone/>
            </a:pPr>
            <a:r>
              <a:rPr lang="ru-RU" dirty="0" smtClean="0"/>
              <a:t>Чтобы видеть, есть глаза,</a:t>
            </a:r>
          </a:p>
          <a:p>
            <a:pPr>
              <a:buNone/>
            </a:pPr>
            <a:r>
              <a:rPr lang="ru-RU" dirty="0" smtClean="0"/>
              <a:t>В них порой блеснет слеза.</a:t>
            </a:r>
          </a:p>
          <a:p>
            <a:pPr>
              <a:buNone/>
            </a:pPr>
            <a:r>
              <a:rPr lang="ru-RU" dirty="0" smtClean="0"/>
              <a:t>Есть характер, кожа, волос,</a:t>
            </a:r>
          </a:p>
          <a:p>
            <a:pPr>
              <a:buNone/>
            </a:pPr>
            <a:r>
              <a:rPr lang="ru-RU" dirty="0" smtClean="0"/>
              <a:t>Нервы, чувства, сон и голос.</a:t>
            </a:r>
          </a:p>
          <a:p>
            <a:pPr>
              <a:buNone/>
            </a:pPr>
            <a:r>
              <a:rPr lang="ru-RU" dirty="0" smtClean="0"/>
              <a:t>Чтобы слушать — уши есть,</a:t>
            </a:r>
          </a:p>
          <a:p>
            <a:pPr>
              <a:buNone/>
            </a:pPr>
            <a:r>
              <a:rPr lang="ru-RU" dirty="0" smtClean="0"/>
              <a:t>Лишь бы доброй стала весть…</a:t>
            </a:r>
          </a:p>
          <a:p>
            <a:pPr>
              <a:buNone/>
            </a:pPr>
            <a:r>
              <a:rPr lang="ru-RU" dirty="0" smtClean="0"/>
              <a:t>Есть скелет, желудок, мозг,</a:t>
            </a:r>
          </a:p>
          <a:p>
            <a:pPr>
              <a:buNone/>
            </a:pPr>
            <a:r>
              <a:rPr lang="ru-RU" dirty="0" smtClean="0"/>
              <a:t>Место мягкое для </a:t>
            </a:r>
            <a:r>
              <a:rPr lang="ru-RU" dirty="0" err="1" smtClean="0"/>
              <a:t>розг</a:t>
            </a:r>
            <a:r>
              <a:rPr lang="ru-RU" dirty="0" smtClean="0"/>
              <a:t>!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Память есть и аппетит,</a:t>
            </a:r>
          </a:p>
          <a:p>
            <a:pPr>
              <a:buNone/>
            </a:pPr>
            <a:r>
              <a:rPr lang="ru-RU" dirty="0" smtClean="0"/>
              <a:t>Мысль, что молнией летит…</a:t>
            </a:r>
          </a:p>
          <a:p>
            <a:pPr>
              <a:buNone/>
            </a:pPr>
            <a:r>
              <a:rPr lang="ru-RU" dirty="0" smtClean="0"/>
              <a:t>Заложила в нас природа</a:t>
            </a:r>
          </a:p>
          <a:p>
            <a:pPr>
              <a:buNone/>
            </a:pPr>
            <a:r>
              <a:rPr lang="ru-RU" dirty="0" smtClean="0"/>
              <a:t>Все для продолженья рода…</a:t>
            </a:r>
          </a:p>
          <a:p>
            <a:pPr>
              <a:buNone/>
            </a:pPr>
            <a:r>
              <a:rPr lang="ru-RU" dirty="0" smtClean="0"/>
              <a:t>Покоритель гор и рек —</a:t>
            </a:r>
          </a:p>
          <a:p>
            <a:pPr>
              <a:buNone/>
            </a:pPr>
            <a:r>
              <a:rPr lang="ru-RU" dirty="0" smtClean="0"/>
              <a:t>Это гордый человек!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Учат нас любить свой край</a:t>
            </a:r>
          </a:p>
          <a:p>
            <a:pPr>
              <a:buNone/>
            </a:pPr>
            <a:r>
              <a:rPr lang="ru-RU" dirty="0" smtClean="0"/>
              <a:t>И наблюдать природу,</a:t>
            </a:r>
          </a:p>
          <a:p>
            <a:pPr>
              <a:buNone/>
            </a:pPr>
            <a:r>
              <a:rPr lang="ru-RU" dirty="0" smtClean="0"/>
              <a:t>Как всех зверей оберегать,</a:t>
            </a:r>
          </a:p>
          <a:p>
            <a:pPr>
              <a:buNone/>
            </a:pPr>
            <a:r>
              <a:rPr lang="ru-RU" dirty="0" smtClean="0"/>
              <a:t>Беречь и лес и воду.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Частушки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1. Мы частушки вам споем </a:t>
            </a:r>
          </a:p>
          <a:p>
            <a:pPr>
              <a:buNone/>
            </a:pPr>
            <a:r>
              <a:rPr lang="ru-RU" dirty="0" smtClean="0"/>
              <a:t>И об этом, и о том, </a:t>
            </a:r>
          </a:p>
          <a:p>
            <a:pPr>
              <a:buNone/>
            </a:pPr>
            <a:r>
              <a:rPr lang="ru-RU" dirty="0" smtClean="0"/>
              <a:t>Вы послушайте, ребята, </a:t>
            </a:r>
          </a:p>
          <a:p>
            <a:pPr>
              <a:buNone/>
            </a:pPr>
            <a:r>
              <a:rPr lang="ru-RU" dirty="0" smtClean="0"/>
              <a:t>Как мы весело живем!</a:t>
            </a:r>
          </a:p>
          <a:p>
            <a:pPr>
              <a:buNone/>
            </a:pPr>
            <a:r>
              <a:rPr lang="ru-RU" dirty="0" smtClean="0"/>
              <a:t>  </a:t>
            </a:r>
          </a:p>
          <a:p>
            <a:pPr>
              <a:buNone/>
            </a:pPr>
            <a:r>
              <a:rPr lang="ru-RU" dirty="0" smtClean="0"/>
              <a:t>2. Я считаю очень быстро,</a:t>
            </a:r>
          </a:p>
          <a:p>
            <a:pPr>
              <a:buNone/>
            </a:pPr>
            <a:r>
              <a:rPr lang="ru-RU" dirty="0" smtClean="0"/>
              <a:t>В школе все гордятся мной.</a:t>
            </a:r>
          </a:p>
          <a:p>
            <a:pPr>
              <a:buNone/>
            </a:pPr>
            <a:r>
              <a:rPr lang="ru-RU" dirty="0" smtClean="0"/>
              <a:t>Ни один мальчишка в школе </a:t>
            </a:r>
          </a:p>
          <a:p>
            <a:pPr>
              <a:buNone/>
            </a:pPr>
            <a:r>
              <a:rPr lang="ru-RU" dirty="0" smtClean="0"/>
              <a:t>Не угонится за мной.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3. Мы с соседом сообща</a:t>
            </a:r>
          </a:p>
          <a:p>
            <a:pPr>
              <a:buNone/>
            </a:pPr>
            <a:r>
              <a:rPr lang="ru-RU" dirty="0" smtClean="0"/>
              <a:t>Контрольную решили.</a:t>
            </a:r>
          </a:p>
          <a:p>
            <a:pPr>
              <a:buNone/>
            </a:pPr>
            <a:r>
              <a:rPr lang="ru-RU" dirty="0" smtClean="0"/>
              <a:t>За нее мы на двоих</a:t>
            </a:r>
          </a:p>
          <a:p>
            <a:pPr>
              <a:buNone/>
            </a:pPr>
            <a:r>
              <a:rPr lang="ru-RU" dirty="0" smtClean="0"/>
              <a:t>Четверку получили.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4. Папа мне решил задачу,</a:t>
            </a:r>
          </a:p>
          <a:p>
            <a:pPr>
              <a:buNone/>
            </a:pPr>
            <a:r>
              <a:rPr lang="ru-RU" dirty="0" smtClean="0"/>
              <a:t>В математике помог,</a:t>
            </a:r>
          </a:p>
          <a:p>
            <a:pPr>
              <a:buNone/>
            </a:pPr>
            <a:r>
              <a:rPr lang="ru-RU" dirty="0" smtClean="0"/>
              <a:t>Мы потом решали с мамой</a:t>
            </a:r>
          </a:p>
          <a:p>
            <a:pPr>
              <a:buNone/>
            </a:pPr>
            <a:r>
              <a:rPr lang="ru-RU" dirty="0" smtClean="0"/>
              <a:t>То, что он решить не смог.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5. Я таблицу умноженья</a:t>
            </a:r>
          </a:p>
          <a:p>
            <a:pPr>
              <a:buNone/>
            </a:pPr>
            <a:r>
              <a:rPr lang="ru-RU" dirty="0" smtClean="0"/>
              <a:t>Перед сном учила.</a:t>
            </a:r>
          </a:p>
          <a:p>
            <a:pPr>
              <a:buNone/>
            </a:pPr>
            <a:r>
              <a:rPr lang="ru-RU" dirty="0" smtClean="0"/>
              <a:t>Утром встала – всю таблицу</a:t>
            </a:r>
          </a:p>
          <a:p>
            <a:pPr>
              <a:buNone/>
            </a:pPr>
            <a:r>
              <a:rPr lang="ru-RU" dirty="0" smtClean="0"/>
              <a:t>Начисто забыла!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6. Над тетрадкой Влад рыдает:</a:t>
            </a:r>
          </a:p>
          <a:p>
            <a:pPr>
              <a:buNone/>
            </a:pPr>
            <a:r>
              <a:rPr lang="ru-RU" dirty="0" smtClean="0"/>
              <a:t>Как пример решить – не знает.</a:t>
            </a:r>
          </a:p>
          <a:p>
            <a:pPr>
              <a:buNone/>
            </a:pPr>
            <a:r>
              <a:rPr lang="ru-RU" dirty="0" smtClean="0"/>
              <a:t>Плачет баба, плачет дед, </a:t>
            </a:r>
          </a:p>
          <a:p>
            <a:pPr>
              <a:buNone/>
            </a:pPr>
            <a:r>
              <a:rPr lang="ru-RU" dirty="0" smtClean="0"/>
              <a:t>Ну, не сходится ответ!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7. Не ответила про сказки </a:t>
            </a:r>
          </a:p>
          <a:p>
            <a:pPr>
              <a:buNone/>
            </a:pPr>
            <a:r>
              <a:rPr lang="ru-RU" dirty="0" smtClean="0"/>
              <a:t>На вопрос Аленка. </a:t>
            </a:r>
          </a:p>
          <a:p>
            <a:pPr>
              <a:buNone/>
            </a:pPr>
            <a:r>
              <a:rPr lang="ru-RU" dirty="0" smtClean="0"/>
              <a:t>И в дневник ей поместили </a:t>
            </a:r>
          </a:p>
          <a:p>
            <a:pPr>
              <a:buNone/>
            </a:pPr>
            <a:r>
              <a:rPr lang="ru-RU" dirty="0" smtClean="0"/>
              <a:t>Гадкого утенка!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8. Мы частушки вам пропели </a:t>
            </a:r>
          </a:p>
          <a:p>
            <a:pPr>
              <a:buNone/>
            </a:pPr>
            <a:r>
              <a:rPr lang="ru-RU" dirty="0" smtClean="0"/>
              <a:t>И об этом, и о том, </a:t>
            </a:r>
          </a:p>
          <a:p>
            <a:pPr>
              <a:buNone/>
            </a:pPr>
            <a:r>
              <a:rPr lang="ru-RU" dirty="0" smtClean="0"/>
              <a:t>Вы послушали, ребята, </a:t>
            </a:r>
          </a:p>
          <a:p>
            <a:pPr>
              <a:buNone/>
            </a:pPr>
            <a:r>
              <a:rPr lang="ru-RU" dirty="0" smtClean="0"/>
              <a:t>Как мы весело живем!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hool55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589</Words>
  <Application>Microsoft Office PowerPoint</Application>
  <PresentationFormat>Экран (4:3)</PresentationFormat>
  <Paragraphs>171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school55</vt:lpstr>
      <vt:lpstr>Открытие недели начальных классов</vt:lpstr>
      <vt:lpstr>Парад  предметов</vt:lpstr>
      <vt:lpstr>Слайд 3</vt:lpstr>
      <vt:lpstr>Парад предметов</vt:lpstr>
      <vt:lpstr>Парад предметов</vt:lpstr>
      <vt:lpstr>Слайд 6</vt:lpstr>
      <vt:lpstr>Частушки</vt:lpstr>
      <vt:lpstr>Слайд 8</vt:lpstr>
      <vt:lpstr>Слайд 9</vt:lpstr>
      <vt:lpstr>Загадки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И в заключение…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Открытие недели начальных классов</dc:title>
  <dc:creator>User</dc:creator>
  <cp:lastModifiedBy>User</cp:lastModifiedBy>
  <cp:revision>4</cp:revision>
  <dcterms:created xsi:type="dcterms:W3CDTF">2013-01-30T12:12:22Z</dcterms:created>
  <dcterms:modified xsi:type="dcterms:W3CDTF">2013-01-30T12:42:37Z</dcterms:modified>
</cp:coreProperties>
</file>