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6441-9AB0-456B-A214-BDE1CA25EAA5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B6C5E-AAA1-4995-ACF3-264F9B19796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6441-9AB0-456B-A214-BDE1CA25EAA5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B6C5E-AAA1-4995-ACF3-264F9B197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6441-9AB0-456B-A214-BDE1CA25EAA5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B6C5E-AAA1-4995-ACF3-264F9B197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6441-9AB0-456B-A214-BDE1CA25EAA5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B6C5E-AAA1-4995-ACF3-264F9B197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6441-9AB0-456B-A214-BDE1CA25EAA5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B6C5E-AAA1-4995-ACF3-264F9B19796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6441-9AB0-456B-A214-BDE1CA25EAA5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B6C5E-AAA1-4995-ACF3-264F9B197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6441-9AB0-456B-A214-BDE1CA25EAA5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B6C5E-AAA1-4995-ACF3-264F9B197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6441-9AB0-456B-A214-BDE1CA25EAA5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B6C5E-AAA1-4995-ACF3-264F9B197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6441-9AB0-456B-A214-BDE1CA25EAA5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B6C5E-AAA1-4995-ACF3-264F9B197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6441-9AB0-456B-A214-BDE1CA25EAA5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B6C5E-AAA1-4995-ACF3-264F9B1979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6441-9AB0-456B-A214-BDE1CA25EAA5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9B6C5E-AAA1-4995-ACF3-264F9B19796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5E6441-9AB0-456B-A214-BDE1CA25EAA5}" type="datetimeFigureOut">
              <a:rPr lang="ru-RU" smtClean="0"/>
              <a:t>14.08.2014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9B6C5E-AAA1-4995-ACF3-264F9B19796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&amp;Pcy;&amp;ocy;&amp;zcy;&amp;dcy;&amp;rcy;&amp;acy;&amp;vcy;&amp;lcy;&amp;yacy;&amp;yucy; &amp;vcy;&amp;scy;&amp;iecy;&amp;khcy; &amp;scy; &amp;dcy;&amp;ncy;&amp;iecy;&amp;mcy; &amp;zcy;&amp;ncy;&amp;acy;&amp;ncy;&amp;icy;&amp;jcy;. - &amp;Rcy;&amp;acy;&amp;dcy;&amp;ucy;&amp;gcy;&amp;acy; &amp;vcy; &amp;lcy;&amp;acy;&amp;dcy;&amp;ocy;&amp;shcy;&amp;kcy;&amp;acy;&amp;khcy;- &amp;yacy;.&amp;rcy;&amp;u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757236"/>
            <a:ext cx="9144000" cy="61007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День занимательных уроков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Сказочная </a:t>
            </a:r>
            <a:r>
              <a:rPr lang="ru-RU" sz="4000" dirty="0" smtClean="0"/>
              <a:t>литература. </a:t>
            </a:r>
            <a:endParaRPr lang="ru-RU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Озорная </a:t>
            </a:r>
            <a:r>
              <a:rPr lang="ru-RU" sz="4000" dirty="0" smtClean="0"/>
              <a:t>грамматика. </a:t>
            </a:r>
            <a:endParaRPr lang="ru-RU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Весёлая </a:t>
            </a:r>
            <a:r>
              <a:rPr lang="ru-RU" sz="4000" dirty="0" smtClean="0"/>
              <a:t>математика. </a:t>
            </a:r>
            <a:endParaRPr lang="ru-RU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Забавный </a:t>
            </a:r>
            <a:r>
              <a:rPr lang="ru-RU" sz="4000" dirty="0" smtClean="0"/>
              <a:t>окружающий мир. </a:t>
            </a:r>
            <a:endParaRPr lang="ru-RU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4000" dirty="0" smtClean="0"/>
              <a:t>Любимая </a:t>
            </a:r>
            <a:r>
              <a:rPr lang="ru-RU" sz="4000" dirty="0" smtClean="0"/>
              <a:t>музыка </a:t>
            </a:r>
            <a:r>
              <a:rPr lang="ru-RU" sz="40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Корней Иванович Чуковский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2828932"/>
          </a:xfrm>
        </p:spPr>
        <p:txBody>
          <a:bodyPr>
            <a:normAutofit fontScale="92500" lnSpcReduction="10000"/>
          </a:bodyPr>
          <a:lstStyle/>
          <a:p>
            <a:r>
              <a:rPr lang="ru-RU" sz="4000" dirty="0"/>
              <a:t>1. </a:t>
            </a:r>
            <a:r>
              <a:rPr lang="ru-RU" sz="4000" dirty="0" smtClean="0"/>
              <a:t>ТАРАКАНИЩЕ</a:t>
            </a:r>
          </a:p>
          <a:p>
            <a:r>
              <a:rPr lang="ru-RU" sz="4000" dirty="0" smtClean="0"/>
              <a:t>2</a:t>
            </a:r>
            <a:r>
              <a:rPr lang="ru-RU" sz="4000" dirty="0"/>
              <a:t>. </a:t>
            </a:r>
            <a:r>
              <a:rPr lang="ru-RU" sz="4000" dirty="0" smtClean="0"/>
              <a:t>АЙБОЛИТ</a:t>
            </a:r>
          </a:p>
          <a:p>
            <a:r>
              <a:rPr lang="ru-RU" sz="4000" dirty="0" smtClean="0"/>
              <a:t>3</a:t>
            </a:r>
            <a:r>
              <a:rPr lang="ru-RU" sz="4000" dirty="0"/>
              <a:t>. ДЯДЯ </a:t>
            </a:r>
            <a:r>
              <a:rPr lang="ru-RU" sz="4000" dirty="0" smtClean="0"/>
              <a:t>СТЕПА</a:t>
            </a:r>
          </a:p>
          <a:p>
            <a:r>
              <a:rPr lang="ru-RU" sz="4000" dirty="0" smtClean="0"/>
              <a:t>4</a:t>
            </a:r>
            <a:r>
              <a:rPr lang="ru-RU" sz="4000" dirty="0"/>
              <a:t>. </a:t>
            </a:r>
            <a:r>
              <a:rPr lang="ru-RU" sz="4000" dirty="0" smtClean="0"/>
              <a:t>БАРМАЛЕЙ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7650" name="Picture 2" descr="&amp;Kcy;&amp;ocy;&amp;rcy;&amp;ncy;&amp;iecy;&amp;jcy; &amp;CHcy;&amp;ucy;&amp;kcy;&amp;ocy;&amp;vcy;&amp;scy;&amp;kcy;&amp;icy;&amp;jcy;. &amp;Kcy;&amp;acy;&amp;tcy;&amp;acy;&amp;lcy;&amp;ocy;&amp;gcy; &amp;acy;&amp;vcy;&amp;tcy;&amp;ocy;&amp;rcy;&amp;ocy;&amp;vcy;. &amp;Zcy;&amp;acy;&amp;kcy;&amp;acy;&amp;zcy; &amp;kcy;&amp;ncy;&amp;icy;&amp;gcy; &amp;scy; &amp;bcy;&amp;iecy;&amp;scy;&amp;pcy;&amp;lcy;&amp;acy;&amp;tcy;&amp;ncy;&amp;ocy;&amp;jcy; &amp;dcy;&amp;ocy;&amp;scy;&amp;tcy;&amp;acy;&amp;vcy;&amp;kcy;&amp;ocy;&amp;jcy;. &amp;Kcy;&amp;ncy;&amp;icy;&amp;gcy;&amp;ocy;&amp;vcy;&amp;ocy;&amp;zcy;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70682" y="2428868"/>
            <a:ext cx="3306593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Найди ошибки…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472518" cy="4389120"/>
          </a:xfrm>
        </p:spPr>
        <p:txBody>
          <a:bodyPr/>
          <a:lstStyle/>
          <a:p>
            <a:pPr>
              <a:buNone/>
            </a:pPr>
            <a:r>
              <a:rPr lang="ru-RU" sz="6000" dirty="0"/>
              <a:t>я </a:t>
            </a:r>
            <a:r>
              <a:rPr lang="ru-RU" sz="6000" dirty="0" err="1"/>
              <a:t>жыву</a:t>
            </a:r>
            <a:r>
              <a:rPr lang="ru-RU" sz="6000" dirty="0"/>
              <a:t> в </a:t>
            </a:r>
            <a:r>
              <a:rPr lang="ru-RU" sz="6000" dirty="0" err="1"/>
              <a:t>лисной</a:t>
            </a:r>
            <a:r>
              <a:rPr lang="ru-RU" sz="6000" dirty="0"/>
              <a:t> </a:t>
            </a:r>
            <a:r>
              <a:rPr lang="ru-RU" sz="6000" dirty="0" err="1"/>
              <a:t>глушы</a:t>
            </a:r>
            <a:r>
              <a:rPr lang="ru-RU" sz="6000" dirty="0"/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Составь слова…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500174"/>
            <a:ext cx="828680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0" dirty="0"/>
              <a:t>К М Ш А Н И Ь П Р Я К Л Т У О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Отгадай ребусы…</a:t>
            </a:r>
            <a:endParaRPr lang="ru-RU" sz="60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9"/>
            <a:ext cx="4071966" cy="2071702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071942"/>
            <a:ext cx="414340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643438" y="1785926"/>
            <a:ext cx="4000528" cy="193899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 </a:t>
            </a:r>
            <a:r>
              <a:rPr lang="ru-RU" sz="1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а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4143380"/>
            <a:ext cx="4000528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12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3</a:t>
            </a:r>
            <a:r>
              <a:rPr lang="ru-RU" sz="8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буна</a:t>
            </a:r>
            <a:endParaRPr lang="ru-RU" sz="8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Какой цветок лишний? Почему?</a:t>
            </a:r>
            <a:endParaRPr lang="ru-RU" dirty="0"/>
          </a:p>
        </p:txBody>
      </p:sp>
      <p:pic>
        <p:nvPicPr>
          <p:cNvPr id="13314" name="Picture 2" descr="&amp;Dcy;&amp;iecy;&amp;kcy;&amp;ocy;&amp;rcy;&amp;iecy;&amp;tcy;&amp;tcy;&amp;ocy; &amp;Rcy;&amp;ocy;&amp;mcy;&amp;acy;&amp;shcy;&amp;kcy;&amp;acy; (&amp;mcy;&amp;acy;&amp;kcy;&amp;scy;&amp;icy;) - &amp;Dcy;&amp;iecy;&amp;kcy;&amp;ocy;&amp;rcy; &amp;Dcy;&amp;ocy;&amp;mcy;&amp;acy;, &amp;tcy;&amp;ocy;&amp;vcy;&amp;acy;&amp;rcy;&amp;ycy; &amp;dcy;&amp;lcy;&amp;yacy; &amp;khcy;&amp;ocy;&amp;bcy;&amp;bcy;&amp;icy; &amp;icy; &amp;tcy;&amp;vcy;&amp;ocy;&amp;rcy;&amp;chcy;&amp;iecy;&amp;scy;&amp;tcy;&amp;vcy;&amp;acy;"/>
          <p:cNvPicPr>
            <a:picLocks noChangeAspect="1" noChangeArrowheads="1"/>
          </p:cNvPicPr>
          <p:nvPr/>
        </p:nvPicPr>
        <p:blipFill>
          <a:blip r:embed="rId2"/>
          <a:srcRect l="8178" r="10043"/>
          <a:stretch>
            <a:fillRect/>
          </a:stretch>
        </p:blipFill>
        <p:spPr bwMode="auto">
          <a:xfrm>
            <a:off x="357158" y="1857364"/>
            <a:ext cx="2143140" cy="3071834"/>
          </a:xfrm>
          <a:prstGeom prst="rect">
            <a:avLst/>
          </a:prstGeom>
          <a:noFill/>
        </p:spPr>
      </p:pic>
      <p:pic>
        <p:nvPicPr>
          <p:cNvPr id="13316" name="Picture 4" descr="&amp;KHcy;&amp;ocy;&amp;rcy;&amp;ocy;&amp;shcy;&amp;iecy;&amp;gcy;&amp;ocy; &amp;pcy;&amp;ocy;&amp;ncy;&amp;iecy;&amp;mcy;&amp;ncy;&amp;ocy;&amp;zhcy;&amp;kcy;&amp;ucy; - &amp;TScy;&amp;iecy;&amp;lcy;&amp;iecy;&amp;bcy;&amp;ncy;&amp;ycy;&amp;iecy; &amp;scy;&amp;vcy;&amp;ocy;&amp;jcy;&amp;scy;&amp;tcy;&amp;vcy;&amp;acy; &amp;rcy;&amp;ocy;&amp;zcy;&amp;ycy; &amp;icy; &amp;shcy;&amp;icy;&amp;pcy;&amp;ocy;&amp;vcy;&amp;ncy;&amp;icy;&amp;kcy;&amp;a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857364"/>
            <a:ext cx="2214578" cy="3211472"/>
          </a:xfrm>
          <a:prstGeom prst="rect">
            <a:avLst/>
          </a:prstGeom>
          <a:noFill/>
        </p:spPr>
      </p:pic>
      <p:pic>
        <p:nvPicPr>
          <p:cNvPr id="13320" name="Picture 8" descr="&amp;fcy;&amp;ocy;&amp;tcy;&amp;ocy; &amp;Zcy;&amp;acy;&amp;pcy;&amp;icy;&amp;scy;&amp;icy; &amp;scy; &amp;mcy;&amp;iecy;&amp;tcy;&amp;kcy;&amp;ocy;&amp;jcy; &amp;fcy;&amp;ocy;&amp;tcy;&amp;ocy; &amp;Dcy;&amp;ncy;&amp;iecy;&amp;vcy;&amp;ncy;&amp;icy;&amp;kcy; Esperanza_Soltan : LiveInternet - &amp;Rcy;&amp;ocy;&amp;scy;&amp;scy;&amp;icy;&amp;jcy;&amp;scy;&amp;kcy;&amp;icy;&amp;jcy; &amp;Scy;&amp;iecy;&amp;rcy;&amp;vcy;&amp;icy;&amp;scy; &amp;Ocy;&amp;ncy;&amp;lcy;&amp;acy;&amp;jcy;&amp;ncy;-&amp;Dcy;&amp;ncy;&amp;iecy;&amp;vcy;&amp;ncy;&amp;icy;&amp;kcy;&amp;ocy;&amp;v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2000240"/>
            <a:ext cx="2078684" cy="3071834"/>
          </a:xfrm>
          <a:prstGeom prst="rect">
            <a:avLst/>
          </a:prstGeom>
          <a:noFill/>
        </p:spPr>
      </p:pic>
      <p:pic>
        <p:nvPicPr>
          <p:cNvPr id="13322" name="Picture 10" descr="&amp;TScy;&amp;vcy;&amp;iecy;&amp;tcy;&amp;ocy;&amp;kcy; &amp;kcy;&amp;ocy;&amp;lcy;&amp;ocy;&amp;kcy;&amp;ocy;&amp;lcy;&amp;softcy;&amp;chcy;&amp;icy;&amp;kcy;&amp;icy; - &amp;TScy;&amp;vcy;&amp;iecy;&amp;tcy;&amp;ycy; - &amp;Kcy;&amp;acy;&amp;rcy;&amp;tcy;&amp;icy;&amp;ncy;&amp;kcy;&amp;icy; PNG - &amp;Gcy;&amp;acy;&amp;lcy;&amp;iecy;&amp;rcy;&amp;iecy;&amp;jcy;&amp;kcy;&amp;acy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1928802"/>
            <a:ext cx="2143140" cy="33034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Составь названия животных…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r>
              <a:rPr lang="ru-RU" sz="7200" dirty="0" smtClean="0"/>
              <a:t> АКР</a:t>
            </a:r>
          </a:p>
          <a:p>
            <a:r>
              <a:rPr lang="ru-RU" sz="7200" dirty="0" smtClean="0"/>
              <a:t> КОРТ</a:t>
            </a:r>
          </a:p>
          <a:p>
            <a:r>
              <a:rPr lang="ru-RU" sz="7200" dirty="0" smtClean="0"/>
              <a:t> КУТИЛА</a:t>
            </a:r>
          </a:p>
          <a:p>
            <a:r>
              <a:rPr lang="ru-RU" sz="7200" dirty="0" smtClean="0"/>
              <a:t> СИЛА</a:t>
            </a:r>
          </a:p>
          <a:p>
            <a:r>
              <a:rPr lang="ru-RU" sz="7200" dirty="0" smtClean="0"/>
              <a:t> КОЛОС</a:t>
            </a:r>
            <a:endParaRPr lang="ru-RU" sz="7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90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День занимательных уроков</vt:lpstr>
      <vt:lpstr>Корней Иванович Чуковский</vt:lpstr>
      <vt:lpstr>Найди ошибки…</vt:lpstr>
      <vt:lpstr>Составь слова…</vt:lpstr>
      <vt:lpstr>Отгадай ребусы…</vt:lpstr>
      <vt:lpstr>Какой цветок лишний? Почему?</vt:lpstr>
      <vt:lpstr>Составь названия животных…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катя</cp:lastModifiedBy>
  <cp:revision>8</cp:revision>
  <dcterms:created xsi:type="dcterms:W3CDTF">2014-08-14T05:20:29Z</dcterms:created>
  <dcterms:modified xsi:type="dcterms:W3CDTF">2014-08-14T06:32:50Z</dcterms:modified>
</cp:coreProperties>
</file>