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5"/>
  </p:notesMasterIdLst>
  <p:sldIdLst>
    <p:sldId id="269" r:id="rId2"/>
    <p:sldId id="258" r:id="rId3"/>
    <p:sldId id="259" r:id="rId4"/>
    <p:sldId id="260" r:id="rId5"/>
    <p:sldId id="261" r:id="rId6"/>
    <p:sldId id="268" r:id="rId7"/>
    <p:sldId id="263" r:id="rId8"/>
    <p:sldId id="264" r:id="rId9"/>
    <p:sldId id="280" r:id="rId10"/>
    <p:sldId id="281" r:id="rId11"/>
    <p:sldId id="282" r:id="rId12"/>
    <p:sldId id="265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6" r:id="rId21"/>
    <p:sldId id="278" r:id="rId22"/>
    <p:sldId id="279" r:id="rId23"/>
    <p:sldId id="285" r:id="rId2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372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DBBA6-E2BE-43B0-8D0E-C8AB21DE0E38}" type="datetimeFigureOut">
              <a:rPr lang="ru-RU" smtClean="0"/>
              <a:pPr/>
              <a:t>24.03.2012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351D4-8C3A-4BD7-BB28-490A3C38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351D4-8C3A-4BD7-BB28-490A3C388F1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44;&#1053;&#1057;\Desktop\&#1055;&#1077;&#1088;&#1074;&#1086;&#1082;&#1083;&#1072;&#1089;&#1089;&#1085;&#1080;&#1082;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bsk.kpgs.ru/2011/250311/original/0311-piks-24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41910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i="1" dirty="0" smtClean="0">
                <a:solidFill>
                  <a:srgbClr val="A837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   ТЕПЕРЬ  НЕ                  </a:t>
            </a:r>
            <a:br>
              <a:rPr lang="ru-RU" sz="5400" i="1" dirty="0" smtClean="0">
                <a:solidFill>
                  <a:srgbClr val="A837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 smtClean="0">
                <a:solidFill>
                  <a:srgbClr val="A837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i="1" dirty="0" smtClean="0">
                <a:solidFill>
                  <a:srgbClr val="A837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 smtClean="0">
                <a:solidFill>
                  <a:srgbClr val="A837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ПРОСТО    ДЕТИ,</a:t>
            </a:r>
            <a:br>
              <a:rPr lang="ru-RU" sz="5400" i="1" dirty="0" smtClean="0">
                <a:solidFill>
                  <a:srgbClr val="A837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 smtClean="0">
                <a:solidFill>
                  <a:srgbClr val="A837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i="1" dirty="0" smtClean="0">
                <a:solidFill>
                  <a:srgbClr val="A837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 smtClean="0">
                <a:solidFill>
                  <a:srgbClr val="A837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   ТЕПЕРЬ    </a:t>
            </a:r>
            <a:br>
              <a:rPr lang="ru-RU" sz="5400" i="1" dirty="0" smtClean="0">
                <a:solidFill>
                  <a:srgbClr val="A837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 smtClean="0">
                <a:solidFill>
                  <a:srgbClr val="A837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i="1" dirty="0" smtClean="0">
                <a:solidFill>
                  <a:srgbClr val="A837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 smtClean="0">
                <a:solidFill>
                  <a:srgbClr val="A837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УЧЕНИКИ!</a:t>
            </a:r>
            <a:endParaRPr lang="ru-RU" dirty="0">
              <a:solidFill>
                <a:srgbClr val="A83720"/>
              </a:solidFill>
            </a:endParaRPr>
          </a:p>
        </p:txBody>
      </p:sp>
      <p:pic>
        <p:nvPicPr>
          <p:cNvPr id="3" name="Первоклассни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81000" y="5943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38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НС\Desktop\1289597641_terem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57188"/>
            <a:ext cx="6781800" cy="62722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533400"/>
            <a:ext cx="762926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 Не плачь, дедушка, не плачь, бабушка,</a:t>
            </a:r>
          </a:p>
          <a:p>
            <a:r>
              <a:rPr lang="ru-RU" sz="6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 снесу вам яичко не золотое, а простое»</a:t>
            </a:r>
          </a:p>
          <a:p>
            <a:r>
              <a:rPr lang="ru-RU" sz="6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Что это за сказка</a:t>
            </a:r>
            <a: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ДНС\Desktop\01labdqcu13024627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959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9812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Угадай, из каких сказок герои?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0200" y="914400"/>
            <a:ext cx="5257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Лечит маленьких детей</a:t>
            </a:r>
            <a:b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Лечит птичек и зверей</a:t>
            </a:r>
            <a:b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Сквозь очки на всех глядит</a:t>
            </a:r>
            <a:b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Добрый доктор….</a:t>
            </a:r>
            <a:endParaRPr lang="ru-RU" sz="4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ДНС\Desktop\65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33400"/>
            <a:ext cx="7010400" cy="61390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5000" y="990600"/>
            <a:ext cx="4953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Возле леса на опушке</a:t>
            </a:r>
            <a:br>
              <a:rPr lang="ru-RU" sz="36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Трое их живет в избушке.</a:t>
            </a:r>
            <a:br>
              <a:rPr lang="ru-RU" sz="36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Там три стула и три кружки</a:t>
            </a:r>
            <a:br>
              <a:rPr lang="ru-RU" sz="36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Угадайте без подсказки</a:t>
            </a:r>
            <a:br>
              <a:rPr lang="ru-RU" sz="36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Кто герои этой сказки</a:t>
            </a:r>
            <a:r>
              <a:rPr lang="ru-RU" sz="3600" dirty="0" smtClean="0">
                <a:solidFill>
                  <a:srgbClr val="92D050"/>
                </a:solidFill>
              </a:rPr>
              <a:t>?</a:t>
            </a:r>
            <a:endParaRPr lang="ru-RU" sz="36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400" y="1219200"/>
            <a:ext cx="5562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сметане </a:t>
            </a:r>
            <a:r>
              <a:rPr lang="ru-RU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мешон</a:t>
            </a:r>
            <a: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окошке стужен</a:t>
            </a:r>
            <a:b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Круглый бок, румяный бок</a:t>
            </a:r>
            <a:b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Покатился…</a:t>
            </a:r>
            <a:endParaRPr lang="ru-RU" sz="4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колобо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13195"/>
            <a:ext cx="7162800" cy="6384455"/>
          </a:xfrm>
          <a:prstGeom prst="rect">
            <a:avLst/>
          </a:prstGeom>
          <a:noFill/>
          <a:ln w="28575">
            <a:solidFill>
              <a:srgbClr val="DB41D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2600" y="609600"/>
            <a:ext cx="5105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Кто работать не хотел,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а играл и песни пел?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братцу третьему потом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прибежали в новый дом.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 волка хитрого спаслись,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но долго хвостики тряслись.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Сказка известна любому ребёнку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и называется….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F:\Новая папка (2)\73832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0"/>
            <a:ext cx="9144000" cy="7063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F:\Новая папка (2)\73832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05967"/>
            <a:ext cx="9144000" cy="7063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-228600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000" b="1" dirty="0" smtClean="0">
                <a:solidFill>
                  <a:schemeClr val="accent6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Праздник «Прощай, Азбука!»</a:t>
            </a:r>
            <a:endParaRPr lang="ru-RU" sz="5000" b="1" dirty="0">
              <a:solidFill>
                <a:schemeClr val="accent6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3 поросён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76671"/>
            <a:ext cx="6781800" cy="6028267"/>
          </a:xfrm>
          <a:prstGeom prst="rect">
            <a:avLst/>
          </a:prstGeom>
          <a:noFill/>
          <a:ln w="28575">
            <a:solidFill>
              <a:srgbClr val="DB41D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2600" y="457200"/>
            <a:ext cx="487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    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00200" y="533400"/>
            <a:ext cx="5257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B050"/>
                </a:solidFill>
              </a:rPr>
              <a:t>Удивляется народ: </a:t>
            </a:r>
          </a:p>
          <a:p>
            <a:r>
              <a:rPr lang="ru-RU" sz="3600" dirty="0" smtClean="0">
                <a:solidFill>
                  <a:srgbClr val="00B050"/>
                </a:solidFill>
              </a:rPr>
              <a:t>                          едет печка, дым идёт,</a:t>
            </a:r>
          </a:p>
          <a:p>
            <a:r>
              <a:rPr lang="ru-RU" sz="3600" dirty="0" smtClean="0">
                <a:solidFill>
                  <a:srgbClr val="00B050"/>
                </a:solidFill>
              </a:rPr>
              <a:t>А Емеля на печи</a:t>
            </a:r>
          </a:p>
          <a:p>
            <a:r>
              <a:rPr lang="ru-RU" sz="3600" dirty="0" smtClean="0">
                <a:solidFill>
                  <a:srgbClr val="00B050"/>
                </a:solidFill>
              </a:rPr>
              <a:t>                          ест большие калачи!</a:t>
            </a:r>
          </a:p>
          <a:p>
            <a:r>
              <a:rPr lang="ru-RU" sz="3600" dirty="0" smtClean="0">
                <a:solidFill>
                  <a:srgbClr val="00B050"/>
                </a:solidFill>
              </a:rPr>
              <a:t>Чай сам наливается по его хотению,</a:t>
            </a:r>
          </a:p>
          <a:p>
            <a:r>
              <a:rPr lang="ru-RU" sz="3600" dirty="0" smtClean="0">
                <a:solidFill>
                  <a:srgbClr val="00B050"/>
                </a:solidFill>
              </a:rPr>
              <a:t> А сказка называется…    </a:t>
            </a:r>
            <a:endParaRPr lang="ru-RU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huka_vel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5692"/>
            <a:ext cx="7543800" cy="6094796"/>
          </a:xfrm>
          <a:prstGeom prst="rect">
            <a:avLst/>
          </a:prstGeom>
          <a:noFill/>
          <a:ln w="28575">
            <a:solidFill>
              <a:srgbClr val="DB41D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Прощай, Азбука!!!!!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ДНС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05000"/>
            <a:ext cx="64008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74711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457200"/>
            <a:ext cx="86868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>
                <a:solidFill>
                  <a:schemeClr val="accent6">
                    <a:lumMod val="10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Отгадайте загадку:</a:t>
            </a:r>
            <a:endParaRPr lang="ru-RU" sz="5400" b="1" dirty="0" smtClean="0">
              <a:solidFill>
                <a:schemeClr val="accent6">
                  <a:lumMod val="10000"/>
                </a:schemeClr>
              </a:solidFill>
              <a:latin typeface="+mj-l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solidFill>
                  <a:srgbClr val="FFFF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Тридцать три родных сестрицы - писаны красавицы.</a:t>
            </a:r>
            <a:br>
              <a:rPr lang="ru-RU" sz="4800" dirty="0" smtClean="0">
                <a:solidFill>
                  <a:srgbClr val="FFFF00"/>
                </a:solidFill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FFFF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На одной живут странице</a:t>
            </a:r>
            <a:br>
              <a:rPr lang="ru-RU" sz="4800" dirty="0" smtClean="0">
                <a:solidFill>
                  <a:srgbClr val="FFFF00"/>
                </a:solidFill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FFFF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И повсюду славятся.  </a:t>
            </a:r>
            <a:endParaRPr lang="ru-RU" sz="48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5257800"/>
            <a:ext cx="25907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25000"/>
                  </a:schemeClr>
                </a:solidFill>
              </a:rPr>
              <a:t>Буквы</a:t>
            </a:r>
            <a:endParaRPr lang="ru-RU" sz="6000" b="1" dirty="0">
              <a:solidFill>
                <a:schemeClr val="accent6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6800" y="381000"/>
            <a:ext cx="6248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dirty="0" smtClean="0">
                <a:solidFill>
                  <a:schemeClr val="accent6">
                    <a:lumMod val="10000"/>
                  </a:schemeClr>
                </a:solidFill>
                <a:latin typeface="+mj-lt"/>
                <a:cs typeface="Times New Roman" pitchFamily="18" charset="0"/>
              </a:rPr>
              <a:t>Угадай сказку</a:t>
            </a:r>
            <a:endParaRPr lang="ru-RU" sz="5400" b="1" dirty="0">
              <a:solidFill>
                <a:schemeClr val="accent6">
                  <a:lumMod val="10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0600" y="2209800"/>
            <a:ext cx="7010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Лихо мерили шаги</a:t>
            </a:r>
            <a:br>
              <a:rPr lang="ru-RU" sz="4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</a:br>
            <a:r>
              <a:rPr lang="ru-RU" sz="4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Две огромные ноги.</a:t>
            </a:r>
            <a:br>
              <a:rPr lang="ru-RU" sz="4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</a:br>
            <a:r>
              <a:rPr lang="ru-RU" sz="4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45 размера </a:t>
            </a:r>
          </a:p>
          <a:p>
            <a:pPr algn="ctr"/>
            <a:r>
              <a:rPr lang="ru-RU" sz="4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покупал он сапоги.</a:t>
            </a:r>
            <a:endParaRPr lang="ru-RU" sz="4800" dirty="0">
              <a:solidFill>
                <a:srgbClr val="FFFF0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а 2 из 15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9918"/>
            <a:ext cx="8534400" cy="654808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0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3528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rgbClr val="FFFF00"/>
                </a:solidFill>
                <a:cs typeface="Times New Roman" pitchFamily="18" charset="0"/>
              </a:rPr>
              <a:t>“Печка, печка, скажи, куда гуси – лебеди полетели?” </a:t>
            </a:r>
            <a:br>
              <a:rPr lang="ru-RU" sz="6000" dirty="0" smtClean="0">
                <a:solidFill>
                  <a:srgbClr val="FFFF00"/>
                </a:solidFill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ДНС\Desktop\97896608396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28600"/>
            <a:ext cx="5943600" cy="6541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43200" y="2971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33750" y="822236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76400" y="533401"/>
            <a:ext cx="5181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rgbClr val="00B050"/>
                </a:solidFill>
              </a:rPr>
              <a:t>Ехали медведи на велосипеде</a:t>
            </a:r>
            <a:br>
              <a:rPr lang="ru-RU" sz="6000" dirty="0" smtClean="0">
                <a:solidFill>
                  <a:srgbClr val="00B050"/>
                </a:solidFill>
              </a:rPr>
            </a:br>
            <a:r>
              <a:rPr lang="ru-RU" sz="6000" dirty="0" smtClean="0">
                <a:solidFill>
                  <a:srgbClr val="00B050"/>
                </a:solidFill>
              </a:rPr>
              <a:t>А за ними кот, задом -наперед.</a:t>
            </a:r>
            <a:endParaRPr lang="ru-RU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0" y="838200"/>
            <a:ext cx="5715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solidFill>
                  <a:srgbClr val="00B050"/>
                </a:solidFill>
              </a:rPr>
              <a:t>«</a:t>
            </a:r>
            <a:r>
              <a:rPr lang="ru-RU" sz="6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Теремок – теремок,</a:t>
            </a:r>
          </a:p>
          <a:p>
            <a:r>
              <a:rPr lang="ru-RU" sz="6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Кто в тереме живёт?»</a:t>
            </a:r>
            <a:endParaRPr lang="ru-RU" sz="6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</TotalTime>
  <Words>176</Words>
  <Application>Microsoft Office PowerPoint</Application>
  <PresentationFormat>Экран (4:3)</PresentationFormat>
  <Paragraphs>37</Paragraphs>
  <Slides>23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МЫ   ТЕПЕРЬ  НЕ                    ПРОСТО    ДЕТИ,  МЫ   ТЕПЕРЬ      УЧЕНИКИ!</vt:lpstr>
      <vt:lpstr>Слайд 2</vt:lpstr>
      <vt:lpstr>Слайд 3</vt:lpstr>
      <vt:lpstr>Слайд 4</vt:lpstr>
      <vt:lpstr>Слайд 5</vt:lpstr>
      <vt:lpstr>“Печка, печка, скажи, куда гуси – лебеди полетели?” 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Прощай, Азбука!!!!!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</dc:creator>
  <cp:lastModifiedBy>ДНС</cp:lastModifiedBy>
  <cp:revision>75</cp:revision>
  <dcterms:created xsi:type="dcterms:W3CDTF">2012-02-19T08:36:32Z</dcterms:created>
  <dcterms:modified xsi:type="dcterms:W3CDTF">2012-03-24T13:31:31Z</dcterms:modified>
</cp:coreProperties>
</file>