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8" r:id="rId7"/>
    <p:sldId id="262" r:id="rId8"/>
    <p:sldId id="269" r:id="rId9"/>
    <p:sldId id="263" r:id="rId10"/>
    <p:sldId id="264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2" y="-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3BB85-E002-4C97-AF3B-3CB1138D2738}" type="datetimeFigureOut">
              <a:rPr lang="ru-RU" smtClean="0"/>
              <a:pPr/>
              <a:t>03.02.2011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E667F-FA20-4133-849E-AAAF629181D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3BB85-E002-4C97-AF3B-3CB1138D2738}" type="datetimeFigureOut">
              <a:rPr lang="ru-RU" smtClean="0"/>
              <a:pPr/>
              <a:t>03.02.2011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E667F-FA20-4133-849E-AAAF629181D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3BB85-E002-4C97-AF3B-3CB1138D2738}" type="datetimeFigureOut">
              <a:rPr lang="ru-RU" smtClean="0"/>
              <a:pPr/>
              <a:t>03.02.2011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E667F-FA20-4133-849E-AAAF629181D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3BB85-E002-4C97-AF3B-3CB1138D2738}" type="datetimeFigureOut">
              <a:rPr lang="ru-RU" smtClean="0"/>
              <a:pPr/>
              <a:t>03.02.2011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E667F-FA20-4133-849E-AAAF629181D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3BB85-E002-4C97-AF3B-3CB1138D2738}" type="datetimeFigureOut">
              <a:rPr lang="ru-RU" smtClean="0"/>
              <a:pPr/>
              <a:t>03.02.2011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E667F-FA20-4133-849E-AAAF629181D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3BB85-E002-4C97-AF3B-3CB1138D2738}" type="datetimeFigureOut">
              <a:rPr lang="ru-RU" smtClean="0"/>
              <a:pPr/>
              <a:t>03.02.2011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E667F-FA20-4133-849E-AAAF629181D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3BB85-E002-4C97-AF3B-3CB1138D2738}" type="datetimeFigureOut">
              <a:rPr lang="ru-RU" smtClean="0"/>
              <a:pPr/>
              <a:t>03.02.2011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E667F-FA20-4133-849E-AAAF629181D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3BB85-E002-4C97-AF3B-3CB1138D2738}" type="datetimeFigureOut">
              <a:rPr lang="ru-RU" smtClean="0"/>
              <a:pPr/>
              <a:t>03.02.2011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E667F-FA20-4133-849E-AAAF629181D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3BB85-E002-4C97-AF3B-3CB1138D2738}" type="datetimeFigureOut">
              <a:rPr lang="ru-RU" smtClean="0"/>
              <a:pPr/>
              <a:t>03.02.2011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E667F-FA20-4133-849E-AAAF629181D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3BB85-E002-4C97-AF3B-3CB1138D2738}" type="datetimeFigureOut">
              <a:rPr lang="ru-RU" smtClean="0"/>
              <a:pPr/>
              <a:t>03.02.2011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E667F-FA20-4133-849E-AAAF629181D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3BB85-E002-4C97-AF3B-3CB1138D2738}" type="datetimeFigureOut">
              <a:rPr lang="ru-RU" smtClean="0"/>
              <a:pPr/>
              <a:t>03.02.2011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4DE667F-FA20-4133-849E-AAAF629181D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9A3BB85-E002-4C97-AF3B-3CB1138D2738}" type="datetimeFigureOut">
              <a:rPr lang="ru-RU" smtClean="0"/>
              <a:pPr/>
              <a:t>03.02.2011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4DE667F-FA20-4133-849E-AAAF629181D0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72198" y="2857496"/>
            <a:ext cx="2786082" cy="3786214"/>
          </a:xfrm>
        </p:spPr>
        <p:txBody>
          <a:bodyPr>
            <a:normAutofit/>
          </a:bodyPr>
          <a:lstStyle/>
          <a:p>
            <a:r>
              <a:rPr lang="ru-RU" sz="2200" dirty="0" smtClean="0"/>
              <a:t>Учитель начальных классов</a:t>
            </a:r>
          </a:p>
          <a:p>
            <a:r>
              <a:rPr lang="ru-RU" dirty="0" smtClean="0"/>
              <a:t>Кирова Ольга Анатольевна</a:t>
            </a:r>
          </a:p>
          <a:p>
            <a:endParaRPr lang="ru-RU" dirty="0"/>
          </a:p>
        </p:txBody>
      </p:sp>
      <p:pic>
        <p:nvPicPr>
          <p:cNvPr id="1026" name="Picture 2" descr="C:\ДОКУМЕНТЫ ОЛЬГИНОЙ РАБОТЫ\фото\IMG_0401.JPG"/>
          <p:cNvPicPr>
            <a:picLocks noChangeAspect="1" noChangeArrowheads="1"/>
          </p:cNvPicPr>
          <p:nvPr/>
        </p:nvPicPr>
        <p:blipFill>
          <a:blip r:embed="rId2"/>
          <a:srcRect b="8661"/>
          <a:stretch>
            <a:fillRect/>
          </a:stretch>
        </p:blipFill>
        <p:spPr bwMode="auto">
          <a:xfrm>
            <a:off x="214282" y="2786058"/>
            <a:ext cx="5143515" cy="3786214"/>
          </a:xfrm>
          <a:prstGeom prst="rect">
            <a:avLst/>
          </a:prstGeom>
          <a:noFill/>
        </p:spPr>
      </p:pic>
      <p:sp>
        <p:nvSpPr>
          <p:cNvPr id="6" name="Круглая лента лицом вниз 5"/>
          <p:cNvSpPr/>
          <p:nvPr/>
        </p:nvSpPr>
        <p:spPr>
          <a:xfrm>
            <a:off x="857224" y="428604"/>
            <a:ext cx="7358114" cy="1928826"/>
          </a:xfrm>
          <a:prstGeom prst="ellipseRibbon">
            <a:avLst>
              <a:gd name="adj1" fmla="val 31022"/>
              <a:gd name="adj2" fmla="val 50000"/>
              <a:gd name="adj3" fmla="val 12500"/>
            </a:avLst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Формирование учебной мотивации у детей с ОВЗ.</a:t>
            </a:r>
            <a:endParaRPr lang="ru-RU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500174"/>
            <a:ext cx="8286808" cy="5357826"/>
          </a:xfrm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</a:p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 этого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хочешь!</a:t>
            </a:r>
          </a:p>
          <a:p>
            <a:r>
              <a:rPr lang="ru-RU" sz="3600" b="1" i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 </a:t>
            </a:r>
            <a:r>
              <a:rPr lang="ru-RU" sz="3600" b="1" i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сможешь!</a:t>
            </a:r>
            <a:endParaRPr lang="ru-RU" sz="3600" b="1" dirty="0" smtClean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 это почти можешь!</a:t>
            </a:r>
            <a:endParaRPr lang="ru-RU" sz="36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 сильнее, смелее, умнее,</a:t>
            </a:r>
            <a:endParaRPr lang="ru-RU" sz="36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Ты лучше, чем кажешься!..</a:t>
            </a:r>
            <a:endParaRPr lang="ru-RU" sz="3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4" name="Круглая лента лицом вниз 3"/>
          <p:cNvSpPr/>
          <p:nvPr/>
        </p:nvSpPr>
        <p:spPr>
          <a:xfrm>
            <a:off x="1285852" y="0"/>
            <a:ext cx="6000792" cy="1357322"/>
          </a:xfrm>
          <a:prstGeom prst="ellipse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!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Очень важно!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pic>
        <p:nvPicPr>
          <p:cNvPr id="2051" name="Picture 3" descr="C:\Педчтение\учебная мотивация\труд\IMG_02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3286148" cy="2645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92075" y="0"/>
            <a:ext cx="9051925" cy="6800850"/>
            <a:chOff x="58" y="0"/>
            <a:chExt cx="5702" cy="4284"/>
          </a:xfrm>
        </p:grpSpPr>
        <p:sp>
          <p:nvSpPr>
            <p:cNvPr id="22536" name="Text Box 6"/>
            <p:cNvSpPr txBox="1">
              <a:spLocks noChangeArrowheads="1"/>
            </p:cNvSpPr>
            <p:nvPr/>
          </p:nvSpPr>
          <p:spPr bwMode="auto">
            <a:xfrm>
              <a:off x="720" y="1200"/>
              <a:ext cx="4080" cy="1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6600" dirty="0">
                  <a:latin typeface="a_Algerius" pitchFamily="82" charset="-52"/>
                </a:rPr>
                <a:t> </a:t>
              </a:r>
              <a:r>
                <a:rPr lang="ru-RU" sz="6000" b="1" dirty="0">
                  <a:solidFill>
                    <a:srgbClr val="CC00FF"/>
                  </a:solidFill>
                  <a:latin typeface="a_Algerius" pitchFamily="82" charset="-52"/>
                </a:rPr>
                <a:t>Спасибо </a:t>
              </a:r>
            </a:p>
            <a:p>
              <a:pPr algn="ctr"/>
              <a:r>
                <a:rPr lang="ru-RU" sz="6000" b="1" dirty="0">
                  <a:solidFill>
                    <a:srgbClr val="CC00FF"/>
                  </a:solidFill>
                  <a:latin typeface="a_Algerius" pitchFamily="82" charset="-52"/>
                </a:rPr>
                <a:t> за       внимание</a:t>
              </a: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58" y="0"/>
              <a:ext cx="5702" cy="4284"/>
              <a:chOff x="58" y="0"/>
              <a:chExt cx="5702" cy="4284"/>
            </a:xfrm>
          </p:grpSpPr>
          <p:sp>
            <p:nvSpPr>
              <p:cNvPr id="22538" name="Freeform 8"/>
              <p:cNvSpPr>
                <a:spLocks/>
              </p:cNvSpPr>
              <p:nvPr/>
            </p:nvSpPr>
            <p:spPr bwMode="auto">
              <a:xfrm>
                <a:off x="566" y="1009"/>
                <a:ext cx="923" cy="773"/>
              </a:xfrm>
              <a:custGeom>
                <a:avLst/>
                <a:gdLst>
                  <a:gd name="T0" fmla="*/ 923 w 986"/>
                  <a:gd name="T1" fmla="*/ 35 h 799"/>
                  <a:gd name="T2" fmla="*/ 842 w 986"/>
                  <a:gd name="T3" fmla="*/ 14 h 799"/>
                  <a:gd name="T4" fmla="*/ 761 w 986"/>
                  <a:gd name="T5" fmla="*/ 3 h 799"/>
                  <a:gd name="T6" fmla="*/ 680 w 986"/>
                  <a:gd name="T7" fmla="*/ 0 h 799"/>
                  <a:gd name="T8" fmla="*/ 602 w 986"/>
                  <a:gd name="T9" fmla="*/ 7 h 799"/>
                  <a:gd name="T10" fmla="*/ 525 w 986"/>
                  <a:gd name="T11" fmla="*/ 25 h 799"/>
                  <a:gd name="T12" fmla="*/ 450 w 986"/>
                  <a:gd name="T13" fmla="*/ 50 h 799"/>
                  <a:gd name="T14" fmla="*/ 377 w 986"/>
                  <a:gd name="T15" fmla="*/ 85 h 799"/>
                  <a:gd name="T16" fmla="*/ 308 w 986"/>
                  <a:gd name="T17" fmla="*/ 128 h 799"/>
                  <a:gd name="T18" fmla="*/ 245 w 986"/>
                  <a:gd name="T19" fmla="*/ 180 h 799"/>
                  <a:gd name="T20" fmla="*/ 188 w 986"/>
                  <a:gd name="T21" fmla="*/ 239 h 799"/>
                  <a:gd name="T22" fmla="*/ 137 w 986"/>
                  <a:gd name="T23" fmla="*/ 304 h 799"/>
                  <a:gd name="T24" fmla="*/ 93 w 986"/>
                  <a:gd name="T25" fmla="*/ 374 h 799"/>
                  <a:gd name="T26" fmla="*/ 56 w 986"/>
                  <a:gd name="T27" fmla="*/ 449 h 799"/>
                  <a:gd name="T28" fmla="*/ 27 w 986"/>
                  <a:gd name="T29" fmla="*/ 528 h 799"/>
                  <a:gd name="T30" fmla="*/ 7 w 986"/>
                  <a:gd name="T31" fmla="*/ 610 h 799"/>
                  <a:gd name="T32" fmla="*/ 0 w 986"/>
                  <a:gd name="T33" fmla="*/ 799 h 799"/>
                  <a:gd name="T34" fmla="*/ 21 w 986"/>
                  <a:gd name="T35" fmla="*/ 652 h 799"/>
                  <a:gd name="T36" fmla="*/ 36 w 986"/>
                  <a:gd name="T37" fmla="*/ 572 h 799"/>
                  <a:gd name="T38" fmla="*/ 60 w 986"/>
                  <a:gd name="T39" fmla="*/ 494 h 799"/>
                  <a:gd name="T40" fmla="*/ 92 w 986"/>
                  <a:gd name="T41" fmla="*/ 419 h 799"/>
                  <a:gd name="T42" fmla="*/ 132 w 986"/>
                  <a:gd name="T43" fmla="*/ 348 h 799"/>
                  <a:gd name="T44" fmla="*/ 178 w 986"/>
                  <a:gd name="T45" fmla="*/ 284 h 799"/>
                  <a:gd name="T46" fmla="*/ 230 w 986"/>
                  <a:gd name="T47" fmla="*/ 223 h 799"/>
                  <a:gd name="T48" fmla="*/ 288 w 986"/>
                  <a:gd name="T49" fmla="*/ 170 h 799"/>
                  <a:gd name="T50" fmla="*/ 352 w 986"/>
                  <a:gd name="T51" fmla="*/ 124 h 799"/>
                  <a:gd name="T52" fmla="*/ 421 w 986"/>
                  <a:gd name="T53" fmla="*/ 86 h 799"/>
                  <a:gd name="T54" fmla="*/ 494 w 986"/>
                  <a:gd name="T55" fmla="*/ 56 h 799"/>
                  <a:gd name="T56" fmla="*/ 568 w 986"/>
                  <a:gd name="T57" fmla="*/ 36 h 799"/>
                  <a:gd name="T58" fmla="*/ 644 w 986"/>
                  <a:gd name="T59" fmla="*/ 26 h 799"/>
                  <a:gd name="T60" fmla="*/ 722 w 986"/>
                  <a:gd name="T61" fmla="*/ 23 h 799"/>
                  <a:gd name="T62" fmla="*/ 802 w 986"/>
                  <a:gd name="T63" fmla="*/ 30 h 799"/>
                  <a:gd name="T64" fmla="*/ 881 w 986"/>
                  <a:gd name="T65" fmla="*/ 48 h 799"/>
                  <a:gd name="T66" fmla="*/ 961 w 986"/>
                  <a:gd name="T67" fmla="*/ 72 h 799"/>
                  <a:gd name="T68" fmla="*/ 986 w 986"/>
                  <a:gd name="T69" fmla="*/ 49 h 79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86"/>
                  <a:gd name="T106" fmla="*/ 0 h 799"/>
                  <a:gd name="T107" fmla="*/ 986 w 986"/>
                  <a:gd name="T108" fmla="*/ 799 h 79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86" h="799">
                    <a:moveTo>
                      <a:pt x="964" y="49"/>
                    </a:moveTo>
                    <a:lnTo>
                      <a:pt x="923" y="35"/>
                    </a:lnTo>
                    <a:lnTo>
                      <a:pt x="883" y="23"/>
                    </a:lnTo>
                    <a:lnTo>
                      <a:pt x="842" y="14"/>
                    </a:lnTo>
                    <a:lnTo>
                      <a:pt x="801" y="7"/>
                    </a:lnTo>
                    <a:lnTo>
                      <a:pt x="761" y="3"/>
                    </a:lnTo>
                    <a:lnTo>
                      <a:pt x="721" y="0"/>
                    </a:lnTo>
                    <a:lnTo>
                      <a:pt x="680" y="0"/>
                    </a:lnTo>
                    <a:lnTo>
                      <a:pt x="642" y="3"/>
                    </a:lnTo>
                    <a:lnTo>
                      <a:pt x="602" y="7"/>
                    </a:lnTo>
                    <a:lnTo>
                      <a:pt x="563" y="14"/>
                    </a:lnTo>
                    <a:lnTo>
                      <a:pt x="525" y="25"/>
                    </a:lnTo>
                    <a:lnTo>
                      <a:pt x="487" y="36"/>
                    </a:lnTo>
                    <a:lnTo>
                      <a:pt x="450" y="50"/>
                    </a:lnTo>
                    <a:lnTo>
                      <a:pt x="413" y="66"/>
                    </a:lnTo>
                    <a:lnTo>
                      <a:pt x="377" y="85"/>
                    </a:lnTo>
                    <a:lnTo>
                      <a:pt x="343" y="105"/>
                    </a:lnTo>
                    <a:lnTo>
                      <a:pt x="308" y="128"/>
                    </a:lnTo>
                    <a:lnTo>
                      <a:pt x="277" y="153"/>
                    </a:lnTo>
                    <a:lnTo>
                      <a:pt x="245" y="180"/>
                    </a:lnTo>
                    <a:lnTo>
                      <a:pt x="217" y="209"/>
                    </a:lnTo>
                    <a:lnTo>
                      <a:pt x="188" y="239"/>
                    </a:lnTo>
                    <a:lnTo>
                      <a:pt x="162" y="271"/>
                    </a:lnTo>
                    <a:lnTo>
                      <a:pt x="137" y="304"/>
                    </a:lnTo>
                    <a:lnTo>
                      <a:pt x="114" y="338"/>
                    </a:lnTo>
                    <a:lnTo>
                      <a:pt x="93" y="374"/>
                    </a:lnTo>
                    <a:lnTo>
                      <a:pt x="73" y="412"/>
                    </a:lnTo>
                    <a:lnTo>
                      <a:pt x="56" y="449"/>
                    </a:lnTo>
                    <a:lnTo>
                      <a:pt x="41" y="488"/>
                    </a:lnTo>
                    <a:lnTo>
                      <a:pt x="27" y="528"/>
                    </a:lnTo>
                    <a:lnTo>
                      <a:pt x="17" y="569"/>
                    </a:lnTo>
                    <a:lnTo>
                      <a:pt x="7" y="610"/>
                    </a:lnTo>
                    <a:lnTo>
                      <a:pt x="0" y="652"/>
                    </a:lnTo>
                    <a:lnTo>
                      <a:pt x="0" y="799"/>
                    </a:lnTo>
                    <a:lnTo>
                      <a:pt x="21" y="799"/>
                    </a:lnTo>
                    <a:lnTo>
                      <a:pt x="21" y="652"/>
                    </a:lnTo>
                    <a:lnTo>
                      <a:pt x="27" y="612"/>
                    </a:lnTo>
                    <a:lnTo>
                      <a:pt x="36" y="572"/>
                    </a:lnTo>
                    <a:lnTo>
                      <a:pt x="47" y="531"/>
                    </a:lnTo>
                    <a:lnTo>
                      <a:pt x="60" y="494"/>
                    </a:lnTo>
                    <a:lnTo>
                      <a:pt x="75" y="455"/>
                    </a:lnTo>
                    <a:lnTo>
                      <a:pt x="92" y="419"/>
                    </a:lnTo>
                    <a:lnTo>
                      <a:pt x="111" y="383"/>
                    </a:lnTo>
                    <a:lnTo>
                      <a:pt x="132" y="348"/>
                    </a:lnTo>
                    <a:lnTo>
                      <a:pt x="154" y="315"/>
                    </a:lnTo>
                    <a:lnTo>
                      <a:pt x="178" y="284"/>
                    </a:lnTo>
                    <a:lnTo>
                      <a:pt x="203" y="253"/>
                    </a:lnTo>
                    <a:lnTo>
                      <a:pt x="230" y="223"/>
                    </a:lnTo>
                    <a:lnTo>
                      <a:pt x="259" y="196"/>
                    </a:lnTo>
                    <a:lnTo>
                      <a:pt x="288" y="170"/>
                    </a:lnTo>
                    <a:lnTo>
                      <a:pt x="319" y="145"/>
                    </a:lnTo>
                    <a:lnTo>
                      <a:pt x="352" y="124"/>
                    </a:lnTo>
                    <a:lnTo>
                      <a:pt x="387" y="104"/>
                    </a:lnTo>
                    <a:lnTo>
                      <a:pt x="421" y="86"/>
                    </a:lnTo>
                    <a:lnTo>
                      <a:pt x="457" y="71"/>
                    </a:lnTo>
                    <a:lnTo>
                      <a:pt x="494" y="56"/>
                    </a:lnTo>
                    <a:lnTo>
                      <a:pt x="531" y="46"/>
                    </a:lnTo>
                    <a:lnTo>
                      <a:pt x="568" y="36"/>
                    </a:lnTo>
                    <a:lnTo>
                      <a:pt x="606" y="30"/>
                    </a:lnTo>
                    <a:lnTo>
                      <a:pt x="644" y="26"/>
                    </a:lnTo>
                    <a:lnTo>
                      <a:pt x="684" y="23"/>
                    </a:lnTo>
                    <a:lnTo>
                      <a:pt x="722" y="23"/>
                    </a:lnTo>
                    <a:lnTo>
                      <a:pt x="762" y="26"/>
                    </a:lnTo>
                    <a:lnTo>
                      <a:pt x="802" y="30"/>
                    </a:lnTo>
                    <a:lnTo>
                      <a:pt x="842" y="38"/>
                    </a:lnTo>
                    <a:lnTo>
                      <a:pt x="881" y="48"/>
                    </a:lnTo>
                    <a:lnTo>
                      <a:pt x="921" y="58"/>
                    </a:lnTo>
                    <a:lnTo>
                      <a:pt x="961" y="72"/>
                    </a:lnTo>
                    <a:lnTo>
                      <a:pt x="986" y="72"/>
                    </a:lnTo>
                    <a:lnTo>
                      <a:pt x="986" y="49"/>
                    </a:lnTo>
                    <a:lnTo>
                      <a:pt x="964" y="49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39" name="Freeform 9"/>
              <p:cNvSpPr>
                <a:spLocks/>
              </p:cNvSpPr>
              <p:nvPr/>
            </p:nvSpPr>
            <p:spPr bwMode="auto">
              <a:xfrm>
                <a:off x="714" y="1185"/>
                <a:ext cx="799" cy="603"/>
              </a:xfrm>
              <a:custGeom>
                <a:avLst/>
                <a:gdLst>
                  <a:gd name="T0" fmla="*/ 810 w 854"/>
                  <a:gd name="T1" fmla="*/ 31 h 623"/>
                  <a:gd name="T2" fmla="*/ 713 w 854"/>
                  <a:gd name="T3" fmla="*/ 4 h 623"/>
                  <a:gd name="T4" fmla="*/ 609 w 854"/>
                  <a:gd name="T5" fmla="*/ 0 h 623"/>
                  <a:gd name="T6" fmla="*/ 510 w 854"/>
                  <a:gd name="T7" fmla="*/ 16 h 623"/>
                  <a:gd name="T8" fmla="*/ 432 w 854"/>
                  <a:gd name="T9" fmla="*/ 29 h 623"/>
                  <a:gd name="T10" fmla="*/ 310 w 854"/>
                  <a:gd name="T11" fmla="*/ 77 h 623"/>
                  <a:gd name="T12" fmla="*/ 151 w 854"/>
                  <a:gd name="T13" fmla="*/ 198 h 623"/>
                  <a:gd name="T14" fmla="*/ 41 w 854"/>
                  <a:gd name="T15" fmla="*/ 361 h 623"/>
                  <a:gd name="T16" fmla="*/ 0 w 854"/>
                  <a:gd name="T17" fmla="*/ 623 h 623"/>
                  <a:gd name="T18" fmla="*/ 62 w 854"/>
                  <a:gd name="T19" fmla="*/ 427 h 623"/>
                  <a:gd name="T20" fmla="*/ 129 w 854"/>
                  <a:gd name="T21" fmla="*/ 347 h 623"/>
                  <a:gd name="T22" fmla="*/ 87 w 854"/>
                  <a:gd name="T23" fmla="*/ 460 h 623"/>
                  <a:gd name="T24" fmla="*/ 78 w 854"/>
                  <a:gd name="T25" fmla="*/ 623 h 623"/>
                  <a:gd name="T26" fmla="*/ 103 w 854"/>
                  <a:gd name="T27" fmla="*/ 476 h 623"/>
                  <a:gd name="T28" fmla="*/ 136 w 854"/>
                  <a:gd name="T29" fmla="*/ 358 h 623"/>
                  <a:gd name="T30" fmla="*/ 179 w 854"/>
                  <a:gd name="T31" fmla="*/ 324 h 623"/>
                  <a:gd name="T32" fmla="*/ 229 w 854"/>
                  <a:gd name="T33" fmla="*/ 325 h 623"/>
                  <a:gd name="T34" fmla="*/ 254 w 854"/>
                  <a:gd name="T35" fmla="*/ 360 h 623"/>
                  <a:gd name="T36" fmla="*/ 305 w 854"/>
                  <a:gd name="T37" fmla="*/ 374 h 623"/>
                  <a:gd name="T38" fmla="*/ 386 w 854"/>
                  <a:gd name="T39" fmla="*/ 286 h 623"/>
                  <a:gd name="T40" fmla="*/ 477 w 854"/>
                  <a:gd name="T41" fmla="*/ 190 h 623"/>
                  <a:gd name="T42" fmla="*/ 588 w 854"/>
                  <a:gd name="T43" fmla="*/ 187 h 623"/>
                  <a:gd name="T44" fmla="*/ 671 w 854"/>
                  <a:gd name="T45" fmla="*/ 236 h 623"/>
                  <a:gd name="T46" fmla="*/ 739 w 854"/>
                  <a:gd name="T47" fmla="*/ 331 h 623"/>
                  <a:gd name="T48" fmla="*/ 724 w 854"/>
                  <a:gd name="T49" fmla="*/ 466 h 623"/>
                  <a:gd name="T50" fmla="*/ 653 w 854"/>
                  <a:gd name="T51" fmla="*/ 498 h 623"/>
                  <a:gd name="T52" fmla="*/ 580 w 854"/>
                  <a:gd name="T53" fmla="*/ 486 h 623"/>
                  <a:gd name="T54" fmla="*/ 542 w 854"/>
                  <a:gd name="T55" fmla="*/ 452 h 623"/>
                  <a:gd name="T56" fmla="*/ 557 w 854"/>
                  <a:gd name="T57" fmla="*/ 390 h 623"/>
                  <a:gd name="T58" fmla="*/ 601 w 854"/>
                  <a:gd name="T59" fmla="*/ 442 h 623"/>
                  <a:gd name="T60" fmla="*/ 656 w 854"/>
                  <a:gd name="T61" fmla="*/ 355 h 623"/>
                  <a:gd name="T62" fmla="*/ 598 w 854"/>
                  <a:gd name="T63" fmla="*/ 311 h 623"/>
                  <a:gd name="T64" fmla="*/ 518 w 854"/>
                  <a:gd name="T65" fmla="*/ 354 h 623"/>
                  <a:gd name="T66" fmla="*/ 536 w 854"/>
                  <a:gd name="T67" fmla="*/ 481 h 623"/>
                  <a:gd name="T68" fmla="*/ 602 w 854"/>
                  <a:gd name="T69" fmla="*/ 515 h 623"/>
                  <a:gd name="T70" fmla="*/ 695 w 854"/>
                  <a:gd name="T71" fmla="*/ 511 h 623"/>
                  <a:gd name="T72" fmla="*/ 764 w 854"/>
                  <a:gd name="T73" fmla="*/ 427 h 623"/>
                  <a:gd name="T74" fmla="*/ 736 w 854"/>
                  <a:gd name="T75" fmla="*/ 278 h 623"/>
                  <a:gd name="T76" fmla="*/ 639 w 854"/>
                  <a:gd name="T77" fmla="*/ 187 h 623"/>
                  <a:gd name="T78" fmla="*/ 584 w 854"/>
                  <a:gd name="T79" fmla="*/ 162 h 623"/>
                  <a:gd name="T80" fmla="*/ 523 w 854"/>
                  <a:gd name="T81" fmla="*/ 145 h 623"/>
                  <a:gd name="T82" fmla="*/ 436 w 854"/>
                  <a:gd name="T83" fmla="*/ 141 h 623"/>
                  <a:gd name="T84" fmla="*/ 298 w 854"/>
                  <a:gd name="T85" fmla="*/ 170 h 623"/>
                  <a:gd name="T86" fmla="*/ 181 w 854"/>
                  <a:gd name="T87" fmla="*/ 234 h 623"/>
                  <a:gd name="T88" fmla="*/ 107 w 854"/>
                  <a:gd name="T89" fmla="*/ 299 h 623"/>
                  <a:gd name="T90" fmla="*/ 98 w 854"/>
                  <a:gd name="T91" fmla="*/ 299 h 623"/>
                  <a:gd name="T92" fmla="*/ 180 w 854"/>
                  <a:gd name="T93" fmla="*/ 198 h 623"/>
                  <a:gd name="T94" fmla="*/ 284 w 854"/>
                  <a:gd name="T95" fmla="*/ 118 h 623"/>
                  <a:gd name="T96" fmla="*/ 412 w 854"/>
                  <a:gd name="T97" fmla="*/ 62 h 623"/>
                  <a:gd name="T98" fmla="*/ 560 w 854"/>
                  <a:gd name="T99" fmla="*/ 40 h 623"/>
                  <a:gd name="T100" fmla="*/ 693 w 854"/>
                  <a:gd name="T101" fmla="*/ 67 h 623"/>
                  <a:gd name="T102" fmla="*/ 801 w 854"/>
                  <a:gd name="T103" fmla="*/ 141 h 623"/>
                  <a:gd name="T104" fmla="*/ 809 w 854"/>
                  <a:gd name="T105" fmla="*/ 121 h 623"/>
                  <a:gd name="T106" fmla="*/ 745 w 854"/>
                  <a:gd name="T107" fmla="*/ 69 h 623"/>
                  <a:gd name="T108" fmla="*/ 671 w 854"/>
                  <a:gd name="T109" fmla="*/ 34 h 623"/>
                  <a:gd name="T110" fmla="*/ 588 w 854"/>
                  <a:gd name="T111" fmla="*/ 16 h 623"/>
                  <a:gd name="T112" fmla="*/ 634 w 854"/>
                  <a:gd name="T113" fmla="*/ 11 h 623"/>
                  <a:gd name="T114" fmla="*/ 721 w 854"/>
                  <a:gd name="T115" fmla="*/ 30 h 623"/>
                  <a:gd name="T116" fmla="*/ 789 w 854"/>
                  <a:gd name="T117" fmla="*/ 67 h 62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854"/>
                  <a:gd name="T178" fmla="*/ 0 h 623"/>
                  <a:gd name="T179" fmla="*/ 854 w 854"/>
                  <a:gd name="T180" fmla="*/ 623 h 62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854" h="623">
                    <a:moveTo>
                      <a:pt x="817" y="90"/>
                    </a:moveTo>
                    <a:lnTo>
                      <a:pt x="854" y="90"/>
                    </a:lnTo>
                    <a:lnTo>
                      <a:pt x="854" y="39"/>
                    </a:lnTo>
                    <a:lnTo>
                      <a:pt x="828" y="39"/>
                    </a:lnTo>
                    <a:lnTo>
                      <a:pt x="810" y="31"/>
                    </a:lnTo>
                    <a:lnTo>
                      <a:pt x="791" y="24"/>
                    </a:lnTo>
                    <a:lnTo>
                      <a:pt x="772" y="17"/>
                    </a:lnTo>
                    <a:lnTo>
                      <a:pt x="753" y="13"/>
                    </a:lnTo>
                    <a:lnTo>
                      <a:pt x="732" y="8"/>
                    </a:lnTo>
                    <a:lnTo>
                      <a:pt x="713" y="4"/>
                    </a:lnTo>
                    <a:lnTo>
                      <a:pt x="693" y="1"/>
                    </a:lnTo>
                    <a:lnTo>
                      <a:pt x="672" y="0"/>
                    </a:lnTo>
                    <a:lnTo>
                      <a:pt x="650" y="0"/>
                    </a:lnTo>
                    <a:lnTo>
                      <a:pt x="630" y="0"/>
                    </a:lnTo>
                    <a:lnTo>
                      <a:pt x="609" y="0"/>
                    </a:lnTo>
                    <a:lnTo>
                      <a:pt x="588" y="1"/>
                    </a:lnTo>
                    <a:lnTo>
                      <a:pt x="569" y="4"/>
                    </a:lnTo>
                    <a:lnTo>
                      <a:pt x="549" y="7"/>
                    </a:lnTo>
                    <a:lnTo>
                      <a:pt x="529" y="11"/>
                    </a:lnTo>
                    <a:lnTo>
                      <a:pt x="510" y="16"/>
                    </a:lnTo>
                    <a:lnTo>
                      <a:pt x="495" y="17"/>
                    </a:lnTo>
                    <a:lnTo>
                      <a:pt x="479" y="18"/>
                    </a:lnTo>
                    <a:lnTo>
                      <a:pt x="464" y="21"/>
                    </a:lnTo>
                    <a:lnTo>
                      <a:pt x="447" y="26"/>
                    </a:lnTo>
                    <a:lnTo>
                      <a:pt x="432" y="29"/>
                    </a:lnTo>
                    <a:lnTo>
                      <a:pt x="416" y="34"/>
                    </a:lnTo>
                    <a:lnTo>
                      <a:pt x="401" y="39"/>
                    </a:lnTo>
                    <a:lnTo>
                      <a:pt x="384" y="44"/>
                    </a:lnTo>
                    <a:lnTo>
                      <a:pt x="346" y="60"/>
                    </a:lnTo>
                    <a:lnTo>
                      <a:pt x="310" y="77"/>
                    </a:lnTo>
                    <a:lnTo>
                      <a:pt x="274" y="98"/>
                    </a:lnTo>
                    <a:lnTo>
                      <a:pt x="242" y="119"/>
                    </a:lnTo>
                    <a:lnTo>
                      <a:pt x="209" y="144"/>
                    </a:lnTo>
                    <a:lnTo>
                      <a:pt x="179" y="171"/>
                    </a:lnTo>
                    <a:lnTo>
                      <a:pt x="151" y="198"/>
                    </a:lnTo>
                    <a:lnTo>
                      <a:pt x="125" y="229"/>
                    </a:lnTo>
                    <a:lnTo>
                      <a:pt x="100" y="260"/>
                    </a:lnTo>
                    <a:lnTo>
                      <a:pt x="78" y="292"/>
                    </a:lnTo>
                    <a:lnTo>
                      <a:pt x="59" y="326"/>
                    </a:lnTo>
                    <a:lnTo>
                      <a:pt x="41" y="361"/>
                    </a:lnTo>
                    <a:lnTo>
                      <a:pt x="28" y="397"/>
                    </a:lnTo>
                    <a:lnTo>
                      <a:pt x="15" y="434"/>
                    </a:lnTo>
                    <a:lnTo>
                      <a:pt x="6" y="472"/>
                    </a:lnTo>
                    <a:lnTo>
                      <a:pt x="0" y="511"/>
                    </a:lnTo>
                    <a:lnTo>
                      <a:pt x="0" y="623"/>
                    </a:lnTo>
                    <a:lnTo>
                      <a:pt x="51" y="623"/>
                    </a:lnTo>
                    <a:lnTo>
                      <a:pt x="51" y="511"/>
                    </a:lnTo>
                    <a:lnTo>
                      <a:pt x="52" y="481"/>
                    </a:lnTo>
                    <a:lnTo>
                      <a:pt x="57" y="453"/>
                    </a:lnTo>
                    <a:lnTo>
                      <a:pt x="62" y="427"/>
                    </a:lnTo>
                    <a:lnTo>
                      <a:pt x="72" y="406"/>
                    </a:lnTo>
                    <a:lnTo>
                      <a:pt x="83" y="387"/>
                    </a:lnTo>
                    <a:lnTo>
                      <a:pt x="95" y="370"/>
                    </a:lnTo>
                    <a:lnTo>
                      <a:pt x="111" y="357"/>
                    </a:lnTo>
                    <a:lnTo>
                      <a:pt x="129" y="347"/>
                    </a:lnTo>
                    <a:lnTo>
                      <a:pt x="115" y="368"/>
                    </a:lnTo>
                    <a:lnTo>
                      <a:pt x="106" y="390"/>
                    </a:lnTo>
                    <a:lnTo>
                      <a:pt x="98" y="414"/>
                    </a:lnTo>
                    <a:lnTo>
                      <a:pt x="91" y="437"/>
                    </a:lnTo>
                    <a:lnTo>
                      <a:pt x="87" y="460"/>
                    </a:lnTo>
                    <a:lnTo>
                      <a:pt x="83" y="481"/>
                    </a:lnTo>
                    <a:lnTo>
                      <a:pt x="80" y="498"/>
                    </a:lnTo>
                    <a:lnTo>
                      <a:pt x="78" y="512"/>
                    </a:lnTo>
                    <a:lnTo>
                      <a:pt x="78" y="623"/>
                    </a:lnTo>
                    <a:lnTo>
                      <a:pt x="100" y="623"/>
                    </a:lnTo>
                    <a:lnTo>
                      <a:pt x="100" y="511"/>
                    </a:lnTo>
                    <a:lnTo>
                      <a:pt x="99" y="511"/>
                    </a:lnTo>
                    <a:lnTo>
                      <a:pt x="100" y="495"/>
                    </a:lnTo>
                    <a:lnTo>
                      <a:pt x="103" y="476"/>
                    </a:lnTo>
                    <a:lnTo>
                      <a:pt x="107" y="456"/>
                    </a:lnTo>
                    <a:lnTo>
                      <a:pt x="111" y="433"/>
                    </a:lnTo>
                    <a:lnTo>
                      <a:pt x="118" y="409"/>
                    </a:lnTo>
                    <a:lnTo>
                      <a:pt x="126" y="384"/>
                    </a:lnTo>
                    <a:lnTo>
                      <a:pt x="136" y="358"/>
                    </a:lnTo>
                    <a:lnTo>
                      <a:pt x="150" y="332"/>
                    </a:lnTo>
                    <a:lnTo>
                      <a:pt x="157" y="329"/>
                    </a:lnTo>
                    <a:lnTo>
                      <a:pt x="163" y="326"/>
                    </a:lnTo>
                    <a:lnTo>
                      <a:pt x="170" y="325"/>
                    </a:lnTo>
                    <a:lnTo>
                      <a:pt x="179" y="324"/>
                    </a:lnTo>
                    <a:lnTo>
                      <a:pt x="185" y="322"/>
                    </a:lnTo>
                    <a:lnTo>
                      <a:pt x="194" y="322"/>
                    </a:lnTo>
                    <a:lnTo>
                      <a:pt x="202" y="322"/>
                    </a:lnTo>
                    <a:lnTo>
                      <a:pt x="210" y="322"/>
                    </a:lnTo>
                    <a:lnTo>
                      <a:pt x="229" y="325"/>
                    </a:lnTo>
                    <a:lnTo>
                      <a:pt x="243" y="329"/>
                    </a:lnTo>
                    <a:lnTo>
                      <a:pt x="253" y="337"/>
                    </a:lnTo>
                    <a:lnTo>
                      <a:pt x="257" y="344"/>
                    </a:lnTo>
                    <a:lnTo>
                      <a:pt x="257" y="351"/>
                    </a:lnTo>
                    <a:lnTo>
                      <a:pt x="254" y="360"/>
                    </a:lnTo>
                    <a:lnTo>
                      <a:pt x="247" y="367"/>
                    </a:lnTo>
                    <a:lnTo>
                      <a:pt x="236" y="373"/>
                    </a:lnTo>
                    <a:lnTo>
                      <a:pt x="262" y="380"/>
                    </a:lnTo>
                    <a:lnTo>
                      <a:pt x="284" y="380"/>
                    </a:lnTo>
                    <a:lnTo>
                      <a:pt x="305" y="374"/>
                    </a:lnTo>
                    <a:lnTo>
                      <a:pt x="322" y="364"/>
                    </a:lnTo>
                    <a:lnTo>
                      <a:pt x="339" y="348"/>
                    </a:lnTo>
                    <a:lnTo>
                      <a:pt x="355" y="329"/>
                    </a:lnTo>
                    <a:lnTo>
                      <a:pt x="370" y="309"/>
                    </a:lnTo>
                    <a:lnTo>
                      <a:pt x="386" y="286"/>
                    </a:lnTo>
                    <a:lnTo>
                      <a:pt x="401" y="265"/>
                    </a:lnTo>
                    <a:lnTo>
                      <a:pt x="417" y="243"/>
                    </a:lnTo>
                    <a:lnTo>
                      <a:pt x="435" y="221"/>
                    </a:lnTo>
                    <a:lnTo>
                      <a:pt x="455" y="204"/>
                    </a:lnTo>
                    <a:lnTo>
                      <a:pt x="477" y="190"/>
                    </a:lnTo>
                    <a:lnTo>
                      <a:pt x="502" y="180"/>
                    </a:lnTo>
                    <a:lnTo>
                      <a:pt x="531" y="177"/>
                    </a:lnTo>
                    <a:lnTo>
                      <a:pt x="564" y="178"/>
                    </a:lnTo>
                    <a:lnTo>
                      <a:pt x="577" y="183"/>
                    </a:lnTo>
                    <a:lnTo>
                      <a:pt x="588" y="187"/>
                    </a:lnTo>
                    <a:lnTo>
                      <a:pt x="597" y="191"/>
                    </a:lnTo>
                    <a:lnTo>
                      <a:pt x="603" y="194"/>
                    </a:lnTo>
                    <a:lnTo>
                      <a:pt x="627" y="207"/>
                    </a:lnTo>
                    <a:lnTo>
                      <a:pt x="650" y="220"/>
                    </a:lnTo>
                    <a:lnTo>
                      <a:pt x="671" y="236"/>
                    </a:lnTo>
                    <a:lnTo>
                      <a:pt x="688" y="253"/>
                    </a:lnTo>
                    <a:lnTo>
                      <a:pt x="705" y="270"/>
                    </a:lnTo>
                    <a:lnTo>
                      <a:pt x="719" y="291"/>
                    </a:lnTo>
                    <a:lnTo>
                      <a:pt x="731" y="311"/>
                    </a:lnTo>
                    <a:lnTo>
                      <a:pt x="739" y="331"/>
                    </a:lnTo>
                    <a:lnTo>
                      <a:pt x="746" y="361"/>
                    </a:lnTo>
                    <a:lnTo>
                      <a:pt x="747" y="391"/>
                    </a:lnTo>
                    <a:lnTo>
                      <a:pt x="743" y="422"/>
                    </a:lnTo>
                    <a:lnTo>
                      <a:pt x="732" y="452"/>
                    </a:lnTo>
                    <a:lnTo>
                      <a:pt x="724" y="466"/>
                    </a:lnTo>
                    <a:lnTo>
                      <a:pt x="713" y="478"/>
                    </a:lnTo>
                    <a:lnTo>
                      <a:pt x="699" y="486"/>
                    </a:lnTo>
                    <a:lnTo>
                      <a:pt x="684" y="492"/>
                    </a:lnTo>
                    <a:lnTo>
                      <a:pt x="669" y="496"/>
                    </a:lnTo>
                    <a:lnTo>
                      <a:pt x="653" y="498"/>
                    </a:lnTo>
                    <a:lnTo>
                      <a:pt x="636" y="498"/>
                    </a:lnTo>
                    <a:lnTo>
                      <a:pt x="621" y="496"/>
                    </a:lnTo>
                    <a:lnTo>
                      <a:pt x="606" y="493"/>
                    </a:lnTo>
                    <a:lnTo>
                      <a:pt x="593" y="491"/>
                    </a:lnTo>
                    <a:lnTo>
                      <a:pt x="580" y="486"/>
                    </a:lnTo>
                    <a:lnTo>
                      <a:pt x="568" y="481"/>
                    </a:lnTo>
                    <a:lnTo>
                      <a:pt x="558" y="473"/>
                    </a:lnTo>
                    <a:lnTo>
                      <a:pt x="551" y="466"/>
                    </a:lnTo>
                    <a:lnTo>
                      <a:pt x="545" y="459"/>
                    </a:lnTo>
                    <a:lnTo>
                      <a:pt x="542" y="452"/>
                    </a:lnTo>
                    <a:lnTo>
                      <a:pt x="536" y="429"/>
                    </a:lnTo>
                    <a:lnTo>
                      <a:pt x="536" y="406"/>
                    </a:lnTo>
                    <a:lnTo>
                      <a:pt x="542" y="388"/>
                    </a:lnTo>
                    <a:lnTo>
                      <a:pt x="556" y="378"/>
                    </a:lnTo>
                    <a:lnTo>
                      <a:pt x="557" y="390"/>
                    </a:lnTo>
                    <a:lnTo>
                      <a:pt x="561" y="404"/>
                    </a:lnTo>
                    <a:lnTo>
                      <a:pt x="566" y="417"/>
                    </a:lnTo>
                    <a:lnTo>
                      <a:pt x="575" y="429"/>
                    </a:lnTo>
                    <a:lnTo>
                      <a:pt x="586" y="437"/>
                    </a:lnTo>
                    <a:lnTo>
                      <a:pt x="601" y="442"/>
                    </a:lnTo>
                    <a:lnTo>
                      <a:pt x="617" y="440"/>
                    </a:lnTo>
                    <a:lnTo>
                      <a:pt x="638" y="432"/>
                    </a:lnTo>
                    <a:lnTo>
                      <a:pt x="654" y="413"/>
                    </a:lnTo>
                    <a:lnTo>
                      <a:pt x="660" y="384"/>
                    </a:lnTo>
                    <a:lnTo>
                      <a:pt x="656" y="355"/>
                    </a:lnTo>
                    <a:lnTo>
                      <a:pt x="643" y="335"/>
                    </a:lnTo>
                    <a:lnTo>
                      <a:pt x="635" y="328"/>
                    </a:lnTo>
                    <a:lnTo>
                      <a:pt x="624" y="321"/>
                    </a:lnTo>
                    <a:lnTo>
                      <a:pt x="612" y="315"/>
                    </a:lnTo>
                    <a:lnTo>
                      <a:pt x="598" y="311"/>
                    </a:lnTo>
                    <a:lnTo>
                      <a:pt x="583" y="309"/>
                    </a:lnTo>
                    <a:lnTo>
                      <a:pt x="569" y="311"/>
                    </a:lnTo>
                    <a:lnTo>
                      <a:pt x="554" y="315"/>
                    </a:lnTo>
                    <a:lnTo>
                      <a:pt x="539" y="325"/>
                    </a:lnTo>
                    <a:lnTo>
                      <a:pt x="518" y="354"/>
                    </a:lnTo>
                    <a:lnTo>
                      <a:pt x="512" y="387"/>
                    </a:lnTo>
                    <a:lnTo>
                      <a:pt x="514" y="422"/>
                    </a:lnTo>
                    <a:lnTo>
                      <a:pt x="521" y="456"/>
                    </a:lnTo>
                    <a:lnTo>
                      <a:pt x="528" y="469"/>
                    </a:lnTo>
                    <a:lnTo>
                      <a:pt x="536" y="481"/>
                    </a:lnTo>
                    <a:lnTo>
                      <a:pt x="547" y="491"/>
                    </a:lnTo>
                    <a:lnTo>
                      <a:pt x="560" y="499"/>
                    </a:lnTo>
                    <a:lnTo>
                      <a:pt x="573" y="506"/>
                    </a:lnTo>
                    <a:lnTo>
                      <a:pt x="587" y="512"/>
                    </a:lnTo>
                    <a:lnTo>
                      <a:pt x="602" y="515"/>
                    </a:lnTo>
                    <a:lnTo>
                      <a:pt x="619" y="518"/>
                    </a:lnTo>
                    <a:lnTo>
                      <a:pt x="638" y="519"/>
                    </a:lnTo>
                    <a:lnTo>
                      <a:pt x="657" y="519"/>
                    </a:lnTo>
                    <a:lnTo>
                      <a:pt x="676" y="517"/>
                    </a:lnTo>
                    <a:lnTo>
                      <a:pt x="695" y="511"/>
                    </a:lnTo>
                    <a:lnTo>
                      <a:pt x="712" y="504"/>
                    </a:lnTo>
                    <a:lnTo>
                      <a:pt x="728" y="493"/>
                    </a:lnTo>
                    <a:lnTo>
                      <a:pt x="741" y="479"/>
                    </a:lnTo>
                    <a:lnTo>
                      <a:pt x="752" y="462"/>
                    </a:lnTo>
                    <a:lnTo>
                      <a:pt x="764" y="427"/>
                    </a:lnTo>
                    <a:lnTo>
                      <a:pt x="769" y="391"/>
                    </a:lnTo>
                    <a:lnTo>
                      <a:pt x="767" y="357"/>
                    </a:lnTo>
                    <a:lnTo>
                      <a:pt x="758" y="322"/>
                    </a:lnTo>
                    <a:lnTo>
                      <a:pt x="749" y="299"/>
                    </a:lnTo>
                    <a:lnTo>
                      <a:pt x="736" y="278"/>
                    </a:lnTo>
                    <a:lnTo>
                      <a:pt x="721" y="257"/>
                    </a:lnTo>
                    <a:lnTo>
                      <a:pt x="705" y="237"/>
                    </a:lnTo>
                    <a:lnTo>
                      <a:pt x="684" y="220"/>
                    </a:lnTo>
                    <a:lnTo>
                      <a:pt x="662" y="203"/>
                    </a:lnTo>
                    <a:lnTo>
                      <a:pt x="639" y="187"/>
                    </a:lnTo>
                    <a:lnTo>
                      <a:pt x="613" y="174"/>
                    </a:lnTo>
                    <a:lnTo>
                      <a:pt x="608" y="171"/>
                    </a:lnTo>
                    <a:lnTo>
                      <a:pt x="601" y="168"/>
                    </a:lnTo>
                    <a:lnTo>
                      <a:pt x="593" y="165"/>
                    </a:lnTo>
                    <a:lnTo>
                      <a:pt x="584" y="162"/>
                    </a:lnTo>
                    <a:lnTo>
                      <a:pt x="575" y="158"/>
                    </a:lnTo>
                    <a:lnTo>
                      <a:pt x="562" y="155"/>
                    </a:lnTo>
                    <a:lnTo>
                      <a:pt x="550" y="151"/>
                    </a:lnTo>
                    <a:lnTo>
                      <a:pt x="538" y="148"/>
                    </a:lnTo>
                    <a:lnTo>
                      <a:pt x="523" y="145"/>
                    </a:lnTo>
                    <a:lnTo>
                      <a:pt x="508" y="144"/>
                    </a:lnTo>
                    <a:lnTo>
                      <a:pt x="491" y="142"/>
                    </a:lnTo>
                    <a:lnTo>
                      <a:pt x="473" y="141"/>
                    </a:lnTo>
                    <a:lnTo>
                      <a:pt x="455" y="141"/>
                    </a:lnTo>
                    <a:lnTo>
                      <a:pt x="436" y="141"/>
                    </a:lnTo>
                    <a:lnTo>
                      <a:pt x="416" y="144"/>
                    </a:lnTo>
                    <a:lnTo>
                      <a:pt x="394" y="147"/>
                    </a:lnTo>
                    <a:lnTo>
                      <a:pt x="359" y="154"/>
                    </a:lnTo>
                    <a:lnTo>
                      <a:pt x="328" y="161"/>
                    </a:lnTo>
                    <a:lnTo>
                      <a:pt x="298" y="170"/>
                    </a:lnTo>
                    <a:lnTo>
                      <a:pt x="270" y="180"/>
                    </a:lnTo>
                    <a:lnTo>
                      <a:pt x="244" y="191"/>
                    </a:lnTo>
                    <a:lnTo>
                      <a:pt x="221" y="204"/>
                    </a:lnTo>
                    <a:lnTo>
                      <a:pt x="200" y="219"/>
                    </a:lnTo>
                    <a:lnTo>
                      <a:pt x="181" y="234"/>
                    </a:lnTo>
                    <a:lnTo>
                      <a:pt x="165" y="247"/>
                    </a:lnTo>
                    <a:lnTo>
                      <a:pt x="150" y="259"/>
                    </a:lnTo>
                    <a:lnTo>
                      <a:pt x="135" y="272"/>
                    </a:lnTo>
                    <a:lnTo>
                      <a:pt x="121" y="285"/>
                    </a:lnTo>
                    <a:lnTo>
                      <a:pt x="107" y="299"/>
                    </a:lnTo>
                    <a:lnTo>
                      <a:pt x="95" y="314"/>
                    </a:lnTo>
                    <a:lnTo>
                      <a:pt x="84" y="328"/>
                    </a:lnTo>
                    <a:lnTo>
                      <a:pt x="73" y="344"/>
                    </a:lnTo>
                    <a:lnTo>
                      <a:pt x="85" y="321"/>
                    </a:lnTo>
                    <a:lnTo>
                      <a:pt x="98" y="299"/>
                    </a:lnTo>
                    <a:lnTo>
                      <a:pt x="113" y="278"/>
                    </a:lnTo>
                    <a:lnTo>
                      <a:pt x="128" y="257"/>
                    </a:lnTo>
                    <a:lnTo>
                      <a:pt x="144" y="237"/>
                    </a:lnTo>
                    <a:lnTo>
                      <a:pt x="162" y="217"/>
                    </a:lnTo>
                    <a:lnTo>
                      <a:pt x="180" y="198"/>
                    </a:lnTo>
                    <a:lnTo>
                      <a:pt x="199" y="181"/>
                    </a:lnTo>
                    <a:lnTo>
                      <a:pt x="218" y="164"/>
                    </a:lnTo>
                    <a:lnTo>
                      <a:pt x="240" y="148"/>
                    </a:lnTo>
                    <a:lnTo>
                      <a:pt x="262" y="132"/>
                    </a:lnTo>
                    <a:lnTo>
                      <a:pt x="284" y="118"/>
                    </a:lnTo>
                    <a:lnTo>
                      <a:pt x="307" y="105"/>
                    </a:lnTo>
                    <a:lnTo>
                      <a:pt x="331" y="93"/>
                    </a:lnTo>
                    <a:lnTo>
                      <a:pt x="355" y="82"/>
                    </a:lnTo>
                    <a:lnTo>
                      <a:pt x="381" y="72"/>
                    </a:lnTo>
                    <a:lnTo>
                      <a:pt x="412" y="62"/>
                    </a:lnTo>
                    <a:lnTo>
                      <a:pt x="442" y="53"/>
                    </a:lnTo>
                    <a:lnTo>
                      <a:pt x="472" y="47"/>
                    </a:lnTo>
                    <a:lnTo>
                      <a:pt x="502" y="43"/>
                    </a:lnTo>
                    <a:lnTo>
                      <a:pt x="531" y="41"/>
                    </a:lnTo>
                    <a:lnTo>
                      <a:pt x="560" y="40"/>
                    </a:lnTo>
                    <a:lnTo>
                      <a:pt x="587" y="43"/>
                    </a:lnTo>
                    <a:lnTo>
                      <a:pt x="614" y="46"/>
                    </a:lnTo>
                    <a:lnTo>
                      <a:pt x="642" y="52"/>
                    </a:lnTo>
                    <a:lnTo>
                      <a:pt x="667" y="59"/>
                    </a:lnTo>
                    <a:lnTo>
                      <a:pt x="693" y="67"/>
                    </a:lnTo>
                    <a:lnTo>
                      <a:pt x="716" y="79"/>
                    </a:lnTo>
                    <a:lnTo>
                      <a:pt x="739" y="92"/>
                    </a:lnTo>
                    <a:lnTo>
                      <a:pt x="761" y="106"/>
                    </a:lnTo>
                    <a:lnTo>
                      <a:pt x="782" y="122"/>
                    </a:lnTo>
                    <a:lnTo>
                      <a:pt x="801" y="141"/>
                    </a:lnTo>
                    <a:lnTo>
                      <a:pt x="805" y="136"/>
                    </a:lnTo>
                    <a:lnTo>
                      <a:pt x="805" y="142"/>
                    </a:lnTo>
                    <a:lnTo>
                      <a:pt x="854" y="142"/>
                    </a:lnTo>
                    <a:lnTo>
                      <a:pt x="854" y="121"/>
                    </a:lnTo>
                    <a:lnTo>
                      <a:pt x="809" y="121"/>
                    </a:lnTo>
                    <a:lnTo>
                      <a:pt x="797" y="109"/>
                    </a:lnTo>
                    <a:lnTo>
                      <a:pt x="784" y="98"/>
                    </a:lnTo>
                    <a:lnTo>
                      <a:pt x="772" y="88"/>
                    </a:lnTo>
                    <a:lnTo>
                      <a:pt x="758" y="77"/>
                    </a:lnTo>
                    <a:lnTo>
                      <a:pt x="745" y="69"/>
                    </a:lnTo>
                    <a:lnTo>
                      <a:pt x="731" y="60"/>
                    </a:lnTo>
                    <a:lnTo>
                      <a:pt x="716" y="53"/>
                    </a:lnTo>
                    <a:lnTo>
                      <a:pt x="701" y="46"/>
                    </a:lnTo>
                    <a:lnTo>
                      <a:pt x="686" y="40"/>
                    </a:lnTo>
                    <a:lnTo>
                      <a:pt x="671" y="34"/>
                    </a:lnTo>
                    <a:lnTo>
                      <a:pt x="656" y="29"/>
                    </a:lnTo>
                    <a:lnTo>
                      <a:pt x="639" y="24"/>
                    </a:lnTo>
                    <a:lnTo>
                      <a:pt x="623" y="21"/>
                    </a:lnTo>
                    <a:lnTo>
                      <a:pt x="606" y="18"/>
                    </a:lnTo>
                    <a:lnTo>
                      <a:pt x="588" y="16"/>
                    </a:lnTo>
                    <a:lnTo>
                      <a:pt x="572" y="14"/>
                    </a:lnTo>
                    <a:lnTo>
                      <a:pt x="593" y="11"/>
                    </a:lnTo>
                    <a:lnTo>
                      <a:pt x="613" y="11"/>
                    </a:lnTo>
                    <a:lnTo>
                      <a:pt x="634" y="11"/>
                    </a:lnTo>
                    <a:lnTo>
                      <a:pt x="651" y="13"/>
                    </a:lnTo>
                    <a:lnTo>
                      <a:pt x="671" y="16"/>
                    </a:lnTo>
                    <a:lnTo>
                      <a:pt x="688" y="20"/>
                    </a:lnTo>
                    <a:lnTo>
                      <a:pt x="705" y="26"/>
                    </a:lnTo>
                    <a:lnTo>
                      <a:pt x="721" y="30"/>
                    </a:lnTo>
                    <a:lnTo>
                      <a:pt x="736" y="37"/>
                    </a:lnTo>
                    <a:lnTo>
                      <a:pt x="750" y="44"/>
                    </a:lnTo>
                    <a:lnTo>
                      <a:pt x="764" y="52"/>
                    </a:lnTo>
                    <a:lnTo>
                      <a:pt x="776" y="59"/>
                    </a:lnTo>
                    <a:lnTo>
                      <a:pt x="789" y="67"/>
                    </a:lnTo>
                    <a:lnTo>
                      <a:pt x="800" y="75"/>
                    </a:lnTo>
                    <a:lnTo>
                      <a:pt x="809" y="83"/>
                    </a:lnTo>
                    <a:lnTo>
                      <a:pt x="817" y="90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0" name="Freeform 10"/>
              <p:cNvSpPr>
                <a:spLocks/>
              </p:cNvSpPr>
              <p:nvPr/>
            </p:nvSpPr>
            <p:spPr bwMode="auto">
              <a:xfrm>
                <a:off x="1249" y="1196"/>
                <a:ext cx="264" cy="106"/>
              </a:xfrm>
              <a:custGeom>
                <a:avLst/>
                <a:gdLst>
                  <a:gd name="T0" fmla="*/ 0 w 282"/>
                  <a:gd name="T1" fmla="*/ 3 h 110"/>
                  <a:gd name="T2" fmla="*/ 0 w 282"/>
                  <a:gd name="T3" fmla="*/ 3 h 110"/>
                  <a:gd name="T4" fmla="*/ 16 w 282"/>
                  <a:gd name="T5" fmla="*/ 5 h 110"/>
                  <a:gd name="T6" fmla="*/ 34 w 282"/>
                  <a:gd name="T7" fmla="*/ 7 h 110"/>
                  <a:gd name="T8" fmla="*/ 51 w 282"/>
                  <a:gd name="T9" fmla="*/ 10 h 110"/>
                  <a:gd name="T10" fmla="*/ 67 w 282"/>
                  <a:gd name="T11" fmla="*/ 13 h 110"/>
                  <a:gd name="T12" fmla="*/ 84 w 282"/>
                  <a:gd name="T13" fmla="*/ 18 h 110"/>
                  <a:gd name="T14" fmla="*/ 99 w 282"/>
                  <a:gd name="T15" fmla="*/ 23 h 110"/>
                  <a:gd name="T16" fmla="*/ 114 w 282"/>
                  <a:gd name="T17" fmla="*/ 29 h 110"/>
                  <a:gd name="T18" fmla="*/ 129 w 282"/>
                  <a:gd name="T19" fmla="*/ 35 h 110"/>
                  <a:gd name="T20" fmla="*/ 144 w 282"/>
                  <a:gd name="T21" fmla="*/ 42 h 110"/>
                  <a:gd name="T22" fmla="*/ 159 w 282"/>
                  <a:gd name="T23" fmla="*/ 49 h 110"/>
                  <a:gd name="T24" fmla="*/ 173 w 282"/>
                  <a:gd name="T25" fmla="*/ 58 h 110"/>
                  <a:gd name="T26" fmla="*/ 186 w 282"/>
                  <a:gd name="T27" fmla="*/ 66 h 110"/>
                  <a:gd name="T28" fmla="*/ 200 w 282"/>
                  <a:gd name="T29" fmla="*/ 77 h 110"/>
                  <a:gd name="T30" fmla="*/ 212 w 282"/>
                  <a:gd name="T31" fmla="*/ 87 h 110"/>
                  <a:gd name="T32" fmla="*/ 225 w 282"/>
                  <a:gd name="T33" fmla="*/ 98 h 110"/>
                  <a:gd name="T34" fmla="*/ 237 w 282"/>
                  <a:gd name="T35" fmla="*/ 110 h 110"/>
                  <a:gd name="T36" fmla="*/ 282 w 282"/>
                  <a:gd name="T37" fmla="*/ 110 h 110"/>
                  <a:gd name="T38" fmla="*/ 282 w 282"/>
                  <a:gd name="T39" fmla="*/ 79 h 110"/>
                  <a:gd name="T40" fmla="*/ 245 w 282"/>
                  <a:gd name="T41" fmla="*/ 79 h 110"/>
                  <a:gd name="T42" fmla="*/ 237 w 282"/>
                  <a:gd name="T43" fmla="*/ 72 h 110"/>
                  <a:gd name="T44" fmla="*/ 228 w 282"/>
                  <a:gd name="T45" fmla="*/ 64 h 110"/>
                  <a:gd name="T46" fmla="*/ 217 w 282"/>
                  <a:gd name="T47" fmla="*/ 56 h 110"/>
                  <a:gd name="T48" fmla="*/ 204 w 282"/>
                  <a:gd name="T49" fmla="*/ 48 h 110"/>
                  <a:gd name="T50" fmla="*/ 192 w 282"/>
                  <a:gd name="T51" fmla="*/ 41 h 110"/>
                  <a:gd name="T52" fmla="*/ 178 w 282"/>
                  <a:gd name="T53" fmla="*/ 33 h 110"/>
                  <a:gd name="T54" fmla="*/ 164 w 282"/>
                  <a:gd name="T55" fmla="*/ 26 h 110"/>
                  <a:gd name="T56" fmla="*/ 149 w 282"/>
                  <a:gd name="T57" fmla="*/ 19 h 110"/>
                  <a:gd name="T58" fmla="*/ 133 w 282"/>
                  <a:gd name="T59" fmla="*/ 15 h 110"/>
                  <a:gd name="T60" fmla="*/ 116 w 282"/>
                  <a:gd name="T61" fmla="*/ 9 h 110"/>
                  <a:gd name="T62" fmla="*/ 99 w 282"/>
                  <a:gd name="T63" fmla="*/ 5 h 110"/>
                  <a:gd name="T64" fmla="*/ 79 w 282"/>
                  <a:gd name="T65" fmla="*/ 2 h 110"/>
                  <a:gd name="T66" fmla="*/ 62 w 282"/>
                  <a:gd name="T67" fmla="*/ 0 h 110"/>
                  <a:gd name="T68" fmla="*/ 41 w 282"/>
                  <a:gd name="T69" fmla="*/ 0 h 110"/>
                  <a:gd name="T70" fmla="*/ 21 w 282"/>
                  <a:gd name="T71" fmla="*/ 0 h 110"/>
                  <a:gd name="T72" fmla="*/ 0 w 282"/>
                  <a:gd name="T73" fmla="*/ 3 h 11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82"/>
                  <a:gd name="T112" fmla="*/ 0 h 110"/>
                  <a:gd name="T113" fmla="*/ 282 w 282"/>
                  <a:gd name="T114" fmla="*/ 110 h 11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82" h="110">
                    <a:moveTo>
                      <a:pt x="0" y="3"/>
                    </a:moveTo>
                    <a:lnTo>
                      <a:pt x="0" y="3"/>
                    </a:lnTo>
                    <a:lnTo>
                      <a:pt x="16" y="5"/>
                    </a:lnTo>
                    <a:lnTo>
                      <a:pt x="34" y="7"/>
                    </a:lnTo>
                    <a:lnTo>
                      <a:pt x="51" y="10"/>
                    </a:lnTo>
                    <a:lnTo>
                      <a:pt x="67" y="13"/>
                    </a:lnTo>
                    <a:lnTo>
                      <a:pt x="84" y="18"/>
                    </a:lnTo>
                    <a:lnTo>
                      <a:pt x="99" y="23"/>
                    </a:lnTo>
                    <a:lnTo>
                      <a:pt x="114" y="29"/>
                    </a:lnTo>
                    <a:lnTo>
                      <a:pt x="129" y="35"/>
                    </a:lnTo>
                    <a:lnTo>
                      <a:pt x="144" y="42"/>
                    </a:lnTo>
                    <a:lnTo>
                      <a:pt x="159" y="49"/>
                    </a:lnTo>
                    <a:lnTo>
                      <a:pt x="173" y="58"/>
                    </a:lnTo>
                    <a:lnTo>
                      <a:pt x="186" y="66"/>
                    </a:lnTo>
                    <a:lnTo>
                      <a:pt x="200" y="77"/>
                    </a:lnTo>
                    <a:lnTo>
                      <a:pt x="212" y="87"/>
                    </a:lnTo>
                    <a:lnTo>
                      <a:pt x="225" y="98"/>
                    </a:lnTo>
                    <a:lnTo>
                      <a:pt x="237" y="110"/>
                    </a:lnTo>
                    <a:lnTo>
                      <a:pt x="282" y="110"/>
                    </a:lnTo>
                    <a:lnTo>
                      <a:pt x="282" y="79"/>
                    </a:lnTo>
                    <a:lnTo>
                      <a:pt x="245" y="79"/>
                    </a:lnTo>
                    <a:lnTo>
                      <a:pt x="237" y="72"/>
                    </a:lnTo>
                    <a:lnTo>
                      <a:pt x="228" y="64"/>
                    </a:lnTo>
                    <a:lnTo>
                      <a:pt x="217" y="56"/>
                    </a:lnTo>
                    <a:lnTo>
                      <a:pt x="204" y="48"/>
                    </a:lnTo>
                    <a:lnTo>
                      <a:pt x="192" y="41"/>
                    </a:lnTo>
                    <a:lnTo>
                      <a:pt x="178" y="33"/>
                    </a:lnTo>
                    <a:lnTo>
                      <a:pt x="164" y="26"/>
                    </a:lnTo>
                    <a:lnTo>
                      <a:pt x="149" y="19"/>
                    </a:lnTo>
                    <a:lnTo>
                      <a:pt x="133" y="15"/>
                    </a:lnTo>
                    <a:lnTo>
                      <a:pt x="116" y="9"/>
                    </a:lnTo>
                    <a:lnTo>
                      <a:pt x="99" y="5"/>
                    </a:lnTo>
                    <a:lnTo>
                      <a:pt x="79" y="2"/>
                    </a:lnTo>
                    <a:lnTo>
                      <a:pt x="62" y="0"/>
                    </a:lnTo>
                    <a:lnTo>
                      <a:pt x="41" y="0"/>
                    </a:lnTo>
                    <a:lnTo>
                      <a:pt x="21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1" name="Freeform 11"/>
              <p:cNvSpPr>
                <a:spLocks/>
              </p:cNvSpPr>
              <p:nvPr/>
            </p:nvSpPr>
            <p:spPr bwMode="auto">
              <a:xfrm>
                <a:off x="1234" y="1556"/>
                <a:ext cx="65" cy="56"/>
              </a:xfrm>
              <a:custGeom>
                <a:avLst/>
                <a:gdLst>
                  <a:gd name="T0" fmla="*/ 1 w 69"/>
                  <a:gd name="T1" fmla="*/ 30 h 58"/>
                  <a:gd name="T2" fmla="*/ 4 w 69"/>
                  <a:gd name="T3" fmla="*/ 36 h 58"/>
                  <a:gd name="T4" fmla="*/ 6 w 69"/>
                  <a:gd name="T5" fmla="*/ 42 h 58"/>
                  <a:gd name="T6" fmla="*/ 11 w 69"/>
                  <a:gd name="T7" fmla="*/ 46 h 58"/>
                  <a:gd name="T8" fmla="*/ 15 w 69"/>
                  <a:gd name="T9" fmla="*/ 51 h 58"/>
                  <a:gd name="T10" fmla="*/ 20 w 69"/>
                  <a:gd name="T11" fmla="*/ 55 h 58"/>
                  <a:gd name="T12" fmla="*/ 27 w 69"/>
                  <a:gd name="T13" fmla="*/ 58 h 58"/>
                  <a:gd name="T14" fmla="*/ 34 w 69"/>
                  <a:gd name="T15" fmla="*/ 58 h 58"/>
                  <a:gd name="T16" fmla="*/ 42 w 69"/>
                  <a:gd name="T17" fmla="*/ 58 h 58"/>
                  <a:gd name="T18" fmla="*/ 57 w 69"/>
                  <a:gd name="T19" fmla="*/ 49 h 58"/>
                  <a:gd name="T20" fmla="*/ 67 w 69"/>
                  <a:gd name="T21" fmla="*/ 36 h 58"/>
                  <a:gd name="T22" fmla="*/ 69 w 69"/>
                  <a:gd name="T23" fmla="*/ 22 h 58"/>
                  <a:gd name="T24" fmla="*/ 67 w 69"/>
                  <a:gd name="T25" fmla="*/ 7 h 58"/>
                  <a:gd name="T26" fmla="*/ 61 w 69"/>
                  <a:gd name="T27" fmla="*/ 0 h 58"/>
                  <a:gd name="T28" fmla="*/ 54 w 69"/>
                  <a:gd name="T29" fmla="*/ 0 h 58"/>
                  <a:gd name="T30" fmla="*/ 49 w 69"/>
                  <a:gd name="T31" fmla="*/ 6 h 58"/>
                  <a:gd name="T32" fmla="*/ 46 w 69"/>
                  <a:gd name="T33" fmla="*/ 16 h 58"/>
                  <a:gd name="T34" fmla="*/ 42 w 69"/>
                  <a:gd name="T35" fmla="*/ 29 h 58"/>
                  <a:gd name="T36" fmla="*/ 32 w 69"/>
                  <a:gd name="T37" fmla="*/ 38 h 58"/>
                  <a:gd name="T38" fmla="*/ 22 w 69"/>
                  <a:gd name="T39" fmla="*/ 39 h 58"/>
                  <a:gd name="T40" fmla="*/ 11 w 69"/>
                  <a:gd name="T41" fmla="*/ 29 h 58"/>
                  <a:gd name="T42" fmla="*/ 4 w 69"/>
                  <a:gd name="T43" fmla="*/ 19 h 58"/>
                  <a:gd name="T44" fmla="*/ 0 w 69"/>
                  <a:gd name="T45" fmla="*/ 19 h 58"/>
                  <a:gd name="T46" fmla="*/ 0 w 69"/>
                  <a:gd name="T47" fmla="*/ 23 h 58"/>
                  <a:gd name="T48" fmla="*/ 1 w 69"/>
                  <a:gd name="T49" fmla="*/ 30 h 5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9"/>
                  <a:gd name="T76" fmla="*/ 0 h 58"/>
                  <a:gd name="T77" fmla="*/ 69 w 69"/>
                  <a:gd name="T78" fmla="*/ 58 h 5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9" h="58">
                    <a:moveTo>
                      <a:pt x="1" y="30"/>
                    </a:moveTo>
                    <a:lnTo>
                      <a:pt x="4" y="36"/>
                    </a:lnTo>
                    <a:lnTo>
                      <a:pt x="6" y="42"/>
                    </a:lnTo>
                    <a:lnTo>
                      <a:pt x="11" y="46"/>
                    </a:lnTo>
                    <a:lnTo>
                      <a:pt x="15" y="51"/>
                    </a:lnTo>
                    <a:lnTo>
                      <a:pt x="20" y="55"/>
                    </a:lnTo>
                    <a:lnTo>
                      <a:pt x="27" y="58"/>
                    </a:lnTo>
                    <a:lnTo>
                      <a:pt x="34" y="58"/>
                    </a:lnTo>
                    <a:lnTo>
                      <a:pt x="42" y="58"/>
                    </a:lnTo>
                    <a:lnTo>
                      <a:pt x="57" y="49"/>
                    </a:lnTo>
                    <a:lnTo>
                      <a:pt x="67" y="36"/>
                    </a:lnTo>
                    <a:lnTo>
                      <a:pt x="69" y="22"/>
                    </a:lnTo>
                    <a:lnTo>
                      <a:pt x="67" y="7"/>
                    </a:lnTo>
                    <a:lnTo>
                      <a:pt x="61" y="0"/>
                    </a:lnTo>
                    <a:lnTo>
                      <a:pt x="54" y="0"/>
                    </a:lnTo>
                    <a:lnTo>
                      <a:pt x="49" y="6"/>
                    </a:lnTo>
                    <a:lnTo>
                      <a:pt x="46" y="16"/>
                    </a:lnTo>
                    <a:lnTo>
                      <a:pt x="42" y="29"/>
                    </a:lnTo>
                    <a:lnTo>
                      <a:pt x="32" y="38"/>
                    </a:lnTo>
                    <a:lnTo>
                      <a:pt x="22" y="39"/>
                    </a:lnTo>
                    <a:lnTo>
                      <a:pt x="11" y="29"/>
                    </a:lnTo>
                    <a:lnTo>
                      <a:pt x="4" y="19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1" y="30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2" name="Freeform 12"/>
              <p:cNvSpPr>
                <a:spLocks/>
              </p:cNvSpPr>
              <p:nvPr/>
            </p:nvSpPr>
            <p:spPr bwMode="auto">
              <a:xfrm>
                <a:off x="715" y="1532"/>
                <a:ext cx="73" cy="267"/>
              </a:xfrm>
              <a:custGeom>
                <a:avLst/>
                <a:gdLst>
                  <a:gd name="T0" fmla="*/ 0 w 78"/>
                  <a:gd name="T1" fmla="*/ 276 h 276"/>
                  <a:gd name="T2" fmla="*/ 0 w 78"/>
                  <a:gd name="T3" fmla="*/ 164 h 276"/>
                  <a:gd name="T4" fmla="*/ 1 w 78"/>
                  <a:gd name="T5" fmla="*/ 134 h 276"/>
                  <a:gd name="T6" fmla="*/ 6 w 78"/>
                  <a:gd name="T7" fmla="*/ 106 h 276"/>
                  <a:gd name="T8" fmla="*/ 11 w 78"/>
                  <a:gd name="T9" fmla="*/ 80 h 276"/>
                  <a:gd name="T10" fmla="*/ 21 w 78"/>
                  <a:gd name="T11" fmla="*/ 59 h 276"/>
                  <a:gd name="T12" fmla="*/ 32 w 78"/>
                  <a:gd name="T13" fmla="*/ 40 h 276"/>
                  <a:gd name="T14" fmla="*/ 44 w 78"/>
                  <a:gd name="T15" fmla="*/ 23 h 276"/>
                  <a:gd name="T16" fmla="*/ 60 w 78"/>
                  <a:gd name="T17" fmla="*/ 10 h 276"/>
                  <a:gd name="T18" fmla="*/ 78 w 78"/>
                  <a:gd name="T19" fmla="*/ 0 h 276"/>
                  <a:gd name="T20" fmla="*/ 64 w 78"/>
                  <a:gd name="T21" fmla="*/ 21 h 276"/>
                  <a:gd name="T22" fmla="*/ 55 w 78"/>
                  <a:gd name="T23" fmla="*/ 43 h 276"/>
                  <a:gd name="T24" fmla="*/ 47 w 78"/>
                  <a:gd name="T25" fmla="*/ 67 h 276"/>
                  <a:gd name="T26" fmla="*/ 40 w 78"/>
                  <a:gd name="T27" fmla="*/ 90 h 276"/>
                  <a:gd name="T28" fmla="*/ 36 w 78"/>
                  <a:gd name="T29" fmla="*/ 113 h 276"/>
                  <a:gd name="T30" fmla="*/ 32 w 78"/>
                  <a:gd name="T31" fmla="*/ 134 h 276"/>
                  <a:gd name="T32" fmla="*/ 29 w 78"/>
                  <a:gd name="T33" fmla="*/ 151 h 276"/>
                  <a:gd name="T34" fmla="*/ 27 w 78"/>
                  <a:gd name="T35" fmla="*/ 165 h 276"/>
                  <a:gd name="T36" fmla="*/ 27 w 78"/>
                  <a:gd name="T37" fmla="*/ 165 h 276"/>
                  <a:gd name="T38" fmla="*/ 27 w 78"/>
                  <a:gd name="T39" fmla="*/ 276 h 276"/>
                  <a:gd name="T40" fmla="*/ 0 w 78"/>
                  <a:gd name="T41" fmla="*/ 276 h 27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78"/>
                  <a:gd name="T64" fmla="*/ 0 h 276"/>
                  <a:gd name="T65" fmla="*/ 78 w 78"/>
                  <a:gd name="T66" fmla="*/ 276 h 27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78" h="276">
                    <a:moveTo>
                      <a:pt x="0" y="276"/>
                    </a:moveTo>
                    <a:lnTo>
                      <a:pt x="0" y="164"/>
                    </a:lnTo>
                    <a:lnTo>
                      <a:pt x="1" y="134"/>
                    </a:lnTo>
                    <a:lnTo>
                      <a:pt x="6" y="106"/>
                    </a:lnTo>
                    <a:lnTo>
                      <a:pt x="11" y="80"/>
                    </a:lnTo>
                    <a:lnTo>
                      <a:pt x="21" y="59"/>
                    </a:lnTo>
                    <a:lnTo>
                      <a:pt x="32" y="40"/>
                    </a:lnTo>
                    <a:lnTo>
                      <a:pt x="44" y="23"/>
                    </a:lnTo>
                    <a:lnTo>
                      <a:pt x="60" y="10"/>
                    </a:lnTo>
                    <a:lnTo>
                      <a:pt x="78" y="0"/>
                    </a:lnTo>
                    <a:lnTo>
                      <a:pt x="64" y="21"/>
                    </a:lnTo>
                    <a:lnTo>
                      <a:pt x="55" y="43"/>
                    </a:lnTo>
                    <a:lnTo>
                      <a:pt x="47" y="67"/>
                    </a:lnTo>
                    <a:lnTo>
                      <a:pt x="40" y="90"/>
                    </a:lnTo>
                    <a:lnTo>
                      <a:pt x="36" y="113"/>
                    </a:lnTo>
                    <a:lnTo>
                      <a:pt x="32" y="134"/>
                    </a:lnTo>
                    <a:lnTo>
                      <a:pt x="29" y="151"/>
                    </a:lnTo>
                    <a:lnTo>
                      <a:pt x="27" y="165"/>
                    </a:lnTo>
                    <a:lnTo>
                      <a:pt x="27" y="276"/>
                    </a:lnTo>
                    <a:lnTo>
                      <a:pt x="0" y="276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3" name="Freeform 13"/>
              <p:cNvSpPr>
                <a:spLocks/>
              </p:cNvSpPr>
              <p:nvPr/>
            </p:nvSpPr>
            <p:spPr bwMode="auto">
              <a:xfrm>
                <a:off x="798" y="1340"/>
                <a:ext cx="373" cy="196"/>
              </a:xfrm>
              <a:custGeom>
                <a:avLst/>
                <a:gdLst>
                  <a:gd name="T0" fmla="*/ 0 w 399"/>
                  <a:gd name="T1" fmla="*/ 179 h 202"/>
                  <a:gd name="T2" fmla="*/ 18 w 399"/>
                  <a:gd name="T3" fmla="*/ 154 h 202"/>
                  <a:gd name="T4" fmla="*/ 37 w 399"/>
                  <a:gd name="T5" fmla="*/ 131 h 202"/>
                  <a:gd name="T6" fmla="*/ 59 w 399"/>
                  <a:gd name="T7" fmla="*/ 110 h 202"/>
                  <a:gd name="T8" fmla="*/ 81 w 399"/>
                  <a:gd name="T9" fmla="*/ 91 h 202"/>
                  <a:gd name="T10" fmla="*/ 105 w 399"/>
                  <a:gd name="T11" fmla="*/ 74 h 202"/>
                  <a:gd name="T12" fmla="*/ 131 w 399"/>
                  <a:gd name="T13" fmla="*/ 59 h 202"/>
                  <a:gd name="T14" fmla="*/ 157 w 399"/>
                  <a:gd name="T15" fmla="*/ 45 h 202"/>
                  <a:gd name="T16" fmla="*/ 185 w 399"/>
                  <a:gd name="T17" fmla="*/ 33 h 202"/>
                  <a:gd name="T18" fmla="*/ 212 w 399"/>
                  <a:gd name="T19" fmla="*/ 25 h 202"/>
                  <a:gd name="T20" fmla="*/ 240 w 399"/>
                  <a:gd name="T21" fmla="*/ 16 h 202"/>
                  <a:gd name="T22" fmla="*/ 267 w 399"/>
                  <a:gd name="T23" fmla="*/ 10 h 202"/>
                  <a:gd name="T24" fmla="*/ 294 w 399"/>
                  <a:gd name="T25" fmla="*/ 6 h 202"/>
                  <a:gd name="T26" fmla="*/ 322 w 399"/>
                  <a:gd name="T27" fmla="*/ 2 h 202"/>
                  <a:gd name="T28" fmla="*/ 348 w 399"/>
                  <a:gd name="T29" fmla="*/ 0 h 202"/>
                  <a:gd name="T30" fmla="*/ 374 w 399"/>
                  <a:gd name="T31" fmla="*/ 0 h 202"/>
                  <a:gd name="T32" fmla="*/ 399 w 399"/>
                  <a:gd name="T33" fmla="*/ 2 h 202"/>
                  <a:gd name="T34" fmla="*/ 377 w 399"/>
                  <a:gd name="T35" fmla="*/ 9 h 202"/>
                  <a:gd name="T36" fmla="*/ 356 w 399"/>
                  <a:gd name="T37" fmla="*/ 19 h 202"/>
                  <a:gd name="T38" fmla="*/ 337 w 399"/>
                  <a:gd name="T39" fmla="*/ 32 h 202"/>
                  <a:gd name="T40" fmla="*/ 321 w 399"/>
                  <a:gd name="T41" fmla="*/ 46 h 202"/>
                  <a:gd name="T42" fmla="*/ 304 w 399"/>
                  <a:gd name="T43" fmla="*/ 62 h 202"/>
                  <a:gd name="T44" fmla="*/ 290 w 399"/>
                  <a:gd name="T45" fmla="*/ 78 h 202"/>
                  <a:gd name="T46" fmla="*/ 277 w 399"/>
                  <a:gd name="T47" fmla="*/ 95 h 202"/>
                  <a:gd name="T48" fmla="*/ 264 w 399"/>
                  <a:gd name="T49" fmla="*/ 112 h 202"/>
                  <a:gd name="T50" fmla="*/ 252 w 399"/>
                  <a:gd name="T51" fmla="*/ 130 h 202"/>
                  <a:gd name="T52" fmla="*/ 240 w 399"/>
                  <a:gd name="T53" fmla="*/ 146 h 202"/>
                  <a:gd name="T54" fmla="*/ 229 w 399"/>
                  <a:gd name="T55" fmla="*/ 160 h 202"/>
                  <a:gd name="T56" fmla="*/ 216 w 399"/>
                  <a:gd name="T57" fmla="*/ 173 h 202"/>
                  <a:gd name="T58" fmla="*/ 204 w 399"/>
                  <a:gd name="T59" fmla="*/ 184 h 202"/>
                  <a:gd name="T60" fmla="*/ 190 w 399"/>
                  <a:gd name="T61" fmla="*/ 193 h 202"/>
                  <a:gd name="T62" fmla="*/ 177 w 399"/>
                  <a:gd name="T63" fmla="*/ 199 h 202"/>
                  <a:gd name="T64" fmla="*/ 161 w 399"/>
                  <a:gd name="T65" fmla="*/ 202 h 202"/>
                  <a:gd name="T66" fmla="*/ 166 w 399"/>
                  <a:gd name="T67" fmla="*/ 180 h 202"/>
                  <a:gd name="T68" fmla="*/ 161 w 399"/>
                  <a:gd name="T69" fmla="*/ 159 h 202"/>
                  <a:gd name="T70" fmla="*/ 151 w 399"/>
                  <a:gd name="T71" fmla="*/ 138 h 202"/>
                  <a:gd name="T72" fmla="*/ 134 w 399"/>
                  <a:gd name="T73" fmla="*/ 124 h 202"/>
                  <a:gd name="T74" fmla="*/ 109 w 399"/>
                  <a:gd name="T75" fmla="*/ 118 h 202"/>
                  <a:gd name="T76" fmla="*/ 79 w 399"/>
                  <a:gd name="T77" fmla="*/ 123 h 202"/>
                  <a:gd name="T78" fmla="*/ 42 w 399"/>
                  <a:gd name="T79" fmla="*/ 143 h 202"/>
                  <a:gd name="T80" fmla="*/ 0 w 399"/>
                  <a:gd name="T81" fmla="*/ 179 h 20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99"/>
                  <a:gd name="T124" fmla="*/ 0 h 202"/>
                  <a:gd name="T125" fmla="*/ 399 w 399"/>
                  <a:gd name="T126" fmla="*/ 202 h 20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99" h="202">
                    <a:moveTo>
                      <a:pt x="0" y="179"/>
                    </a:moveTo>
                    <a:lnTo>
                      <a:pt x="18" y="154"/>
                    </a:lnTo>
                    <a:lnTo>
                      <a:pt x="37" y="131"/>
                    </a:lnTo>
                    <a:lnTo>
                      <a:pt x="59" y="110"/>
                    </a:lnTo>
                    <a:lnTo>
                      <a:pt x="81" y="91"/>
                    </a:lnTo>
                    <a:lnTo>
                      <a:pt x="105" y="74"/>
                    </a:lnTo>
                    <a:lnTo>
                      <a:pt x="131" y="59"/>
                    </a:lnTo>
                    <a:lnTo>
                      <a:pt x="157" y="45"/>
                    </a:lnTo>
                    <a:lnTo>
                      <a:pt x="185" y="33"/>
                    </a:lnTo>
                    <a:lnTo>
                      <a:pt x="212" y="25"/>
                    </a:lnTo>
                    <a:lnTo>
                      <a:pt x="240" y="16"/>
                    </a:lnTo>
                    <a:lnTo>
                      <a:pt x="267" y="10"/>
                    </a:lnTo>
                    <a:lnTo>
                      <a:pt x="294" y="6"/>
                    </a:lnTo>
                    <a:lnTo>
                      <a:pt x="322" y="2"/>
                    </a:lnTo>
                    <a:lnTo>
                      <a:pt x="348" y="0"/>
                    </a:lnTo>
                    <a:lnTo>
                      <a:pt x="374" y="0"/>
                    </a:lnTo>
                    <a:lnTo>
                      <a:pt x="399" y="2"/>
                    </a:lnTo>
                    <a:lnTo>
                      <a:pt x="377" y="9"/>
                    </a:lnTo>
                    <a:lnTo>
                      <a:pt x="356" y="19"/>
                    </a:lnTo>
                    <a:lnTo>
                      <a:pt x="337" y="32"/>
                    </a:lnTo>
                    <a:lnTo>
                      <a:pt x="321" y="46"/>
                    </a:lnTo>
                    <a:lnTo>
                      <a:pt x="304" y="62"/>
                    </a:lnTo>
                    <a:lnTo>
                      <a:pt x="290" y="78"/>
                    </a:lnTo>
                    <a:lnTo>
                      <a:pt x="277" y="95"/>
                    </a:lnTo>
                    <a:lnTo>
                      <a:pt x="264" y="112"/>
                    </a:lnTo>
                    <a:lnTo>
                      <a:pt x="252" y="130"/>
                    </a:lnTo>
                    <a:lnTo>
                      <a:pt x="240" y="146"/>
                    </a:lnTo>
                    <a:lnTo>
                      <a:pt x="229" y="160"/>
                    </a:lnTo>
                    <a:lnTo>
                      <a:pt x="216" y="173"/>
                    </a:lnTo>
                    <a:lnTo>
                      <a:pt x="204" y="184"/>
                    </a:lnTo>
                    <a:lnTo>
                      <a:pt x="190" y="193"/>
                    </a:lnTo>
                    <a:lnTo>
                      <a:pt x="177" y="199"/>
                    </a:lnTo>
                    <a:lnTo>
                      <a:pt x="161" y="202"/>
                    </a:lnTo>
                    <a:lnTo>
                      <a:pt x="166" y="180"/>
                    </a:lnTo>
                    <a:lnTo>
                      <a:pt x="161" y="159"/>
                    </a:lnTo>
                    <a:lnTo>
                      <a:pt x="151" y="138"/>
                    </a:lnTo>
                    <a:lnTo>
                      <a:pt x="134" y="124"/>
                    </a:lnTo>
                    <a:lnTo>
                      <a:pt x="109" y="118"/>
                    </a:lnTo>
                    <a:lnTo>
                      <a:pt x="79" y="123"/>
                    </a:lnTo>
                    <a:lnTo>
                      <a:pt x="42" y="143"/>
                    </a:lnTo>
                    <a:lnTo>
                      <a:pt x="0" y="179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4" name="Freeform 14"/>
              <p:cNvSpPr>
                <a:spLocks/>
              </p:cNvSpPr>
              <p:nvPr/>
            </p:nvSpPr>
            <p:spPr bwMode="auto">
              <a:xfrm>
                <a:off x="4334" y="1009"/>
                <a:ext cx="924" cy="773"/>
              </a:xfrm>
              <a:custGeom>
                <a:avLst/>
                <a:gdLst>
                  <a:gd name="T0" fmla="*/ 63 w 987"/>
                  <a:gd name="T1" fmla="*/ 35 h 799"/>
                  <a:gd name="T2" fmla="*/ 144 w 987"/>
                  <a:gd name="T3" fmla="*/ 14 h 799"/>
                  <a:gd name="T4" fmla="*/ 225 w 987"/>
                  <a:gd name="T5" fmla="*/ 3 h 799"/>
                  <a:gd name="T6" fmla="*/ 306 w 987"/>
                  <a:gd name="T7" fmla="*/ 0 h 799"/>
                  <a:gd name="T8" fmla="*/ 384 w 987"/>
                  <a:gd name="T9" fmla="*/ 7 h 799"/>
                  <a:gd name="T10" fmla="*/ 462 w 987"/>
                  <a:gd name="T11" fmla="*/ 25 h 799"/>
                  <a:gd name="T12" fmla="*/ 538 w 987"/>
                  <a:gd name="T13" fmla="*/ 50 h 799"/>
                  <a:gd name="T14" fmla="*/ 609 w 987"/>
                  <a:gd name="T15" fmla="*/ 85 h 799"/>
                  <a:gd name="T16" fmla="*/ 678 w 987"/>
                  <a:gd name="T17" fmla="*/ 128 h 799"/>
                  <a:gd name="T18" fmla="*/ 741 w 987"/>
                  <a:gd name="T19" fmla="*/ 180 h 799"/>
                  <a:gd name="T20" fmla="*/ 798 w 987"/>
                  <a:gd name="T21" fmla="*/ 239 h 799"/>
                  <a:gd name="T22" fmla="*/ 849 w 987"/>
                  <a:gd name="T23" fmla="*/ 304 h 799"/>
                  <a:gd name="T24" fmla="*/ 894 w 987"/>
                  <a:gd name="T25" fmla="*/ 374 h 799"/>
                  <a:gd name="T26" fmla="*/ 931 w 987"/>
                  <a:gd name="T27" fmla="*/ 449 h 799"/>
                  <a:gd name="T28" fmla="*/ 960 w 987"/>
                  <a:gd name="T29" fmla="*/ 528 h 799"/>
                  <a:gd name="T30" fmla="*/ 980 w 987"/>
                  <a:gd name="T31" fmla="*/ 610 h 799"/>
                  <a:gd name="T32" fmla="*/ 987 w 987"/>
                  <a:gd name="T33" fmla="*/ 799 h 799"/>
                  <a:gd name="T34" fmla="*/ 965 w 987"/>
                  <a:gd name="T35" fmla="*/ 652 h 799"/>
                  <a:gd name="T36" fmla="*/ 950 w 987"/>
                  <a:gd name="T37" fmla="*/ 572 h 799"/>
                  <a:gd name="T38" fmla="*/ 926 w 987"/>
                  <a:gd name="T39" fmla="*/ 494 h 799"/>
                  <a:gd name="T40" fmla="*/ 894 w 987"/>
                  <a:gd name="T41" fmla="*/ 419 h 799"/>
                  <a:gd name="T42" fmla="*/ 854 w 987"/>
                  <a:gd name="T43" fmla="*/ 348 h 799"/>
                  <a:gd name="T44" fmla="*/ 808 w 987"/>
                  <a:gd name="T45" fmla="*/ 284 h 799"/>
                  <a:gd name="T46" fmla="*/ 756 w 987"/>
                  <a:gd name="T47" fmla="*/ 223 h 799"/>
                  <a:gd name="T48" fmla="*/ 698 w 987"/>
                  <a:gd name="T49" fmla="*/ 170 h 799"/>
                  <a:gd name="T50" fmla="*/ 634 w 987"/>
                  <a:gd name="T51" fmla="*/ 124 h 799"/>
                  <a:gd name="T52" fmla="*/ 565 w 987"/>
                  <a:gd name="T53" fmla="*/ 86 h 799"/>
                  <a:gd name="T54" fmla="*/ 492 w 987"/>
                  <a:gd name="T55" fmla="*/ 56 h 799"/>
                  <a:gd name="T56" fmla="*/ 418 w 987"/>
                  <a:gd name="T57" fmla="*/ 36 h 799"/>
                  <a:gd name="T58" fmla="*/ 342 w 987"/>
                  <a:gd name="T59" fmla="*/ 26 h 799"/>
                  <a:gd name="T60" fmla="*/ 264 w 987"/>
                  <a:gd name="T61" fmla="*/ 23 h 799"/>
                  <a:gd name="T62" fmla="*/ 184 w 987"/>
                  <a:gd name="T63" fmla="*/ 30 h 799"/>
                  <a:gd name="T64" fmla="*/ 105 w 987"/>
                  <a:gd name="T65" fmla="*/ 48 h 799"/>
                  <a:gd name="T66" fmla="*/ 25 w 987"/>
                  <a:gd name="T67" fmla="*/ 72 h 799"/>
                  <a:gd name="T68" fmla="*/ 0 w 987"/>
                  <a:gd name="T69" fmla="*/ 49 h 79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87"/>
                  <a:gd name="T106" fmla="*/ 0 h 799"/>
                  <a:gd name="T107" fmla="*/ 987 w 987"/>
                  <a:gd name="T108" fmla="*/ 799 h 79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87" h="799">
                    <a:moveTo>
                      <a:pt x="22" y="49"/>
                    </a:moveTo>
                    <a:lnTo>
                      <a:pt x="63" y="35"/>
                    </a:lnTo>
                    <a:lnTo>
                      <a:pt x="103" y="23"/>
                    </a:lnTo>
                    <a:lnTo>
                      <a:pt x="144" y="14"/>
                    </a:lnTo>
                    <a:lnTo>
                      <a:pt x="185" y="7"/>
                    </a:lnTo>
                    <a:lnTo>
                      <a:pt x="225" y="3"/>
                    </a:lnTo>
                    <a:lnTo>
                      <a:pt x="265" y="0"/>
                    </a:lnTo>
                    <a:lnTo>
                      <a:pt x="306" y="0"/>
                    </a:lnTo>
                    <a:lnTo>
                      <a:pt x="346" y="3"/>
                    </a:lnTo>
                    <a:lnTo>
                      <a:pt x="384" y="7"/>
                    </a:lnTo>
                    <a:lnTo>
                      <a:pt x="424" y="14"/>
                    </a:lnTo>
                    <a:lnTo>
                      <a:pt x="462" y="25"/>
                    </a:lnTo>
                    <a:lnTo>
                      <a:pt x="499" y="36"/>
                    </a:lnTo>
                    <a:lnTo>
                      <a:pt x="538" y="50"/>
                    </a:lnTo>
                    <a:lnTo>
                      <a:pt x="573" y="66"/>
                    </a:lnTo>
                    <a:lnTo>
                      <a:pt x="609" y="85"/>
                    </a:lnTo>
                    <a:lnTo>
                      <a:pt x="645" y="105"/>
                    </a:lnTo>
                    <a:lnTo>
                      <a:pt x="678" y="128"/>
                    </a:lnTo>
                    <a:lnTo>
                      <a:pt x="710" y="153"/>
                    </a:lnTo>
                    <a:lnTo>
                      <a:pt x="741" y="180"/>
                    </a:lnTo>
                    <a:lnTo>
                      <a:pt x="771" y="209"/>
                    </a:lnTo>
                    <a:lnTo>
                      <a:pt x="798" y="239"/>
                    </a:lnTo>
                    <a:lnTo>
                      <a:pt x="824" y="271"/>
                    </a:lnTo>
                    <a:lnTo>
                      <a:pt x="849" y="304"/>
                    </a:lnTo>
                    <a:lnTo>
                      <a:pt x="872" y="338"/>
                    </a:lnTo>
                    <a:lnTo>
                      <a:pt x="894" y="374"/>
                    </a:lnTo>
                    <a:lnTo>
                      <a:pt x="913" y="412"/>
                    </a:lnTo>
                    <a:lnTo>
                      <a:pt x="931" y="449"/>
                    </a:lnTo>
                    <a:lnTo>
                      <a:pt x="946" y="488"/>
                    </a:lnTo>
                    <a:lnTo>
                      <a:pt x="960" y="528"/>
                    </a:lnTo>
                    <a:lnTo>
                      <a:pt x="971" y="569"/>
                    </a:lnTo>
                    <a:lnTo>
                      <a:pt x="980" y="610"/>
                    </a:lnTo>
                    <a:lnTo>
                      <a:pt x="987" y="652"/>
                    </a:lnTo>
                    <a:lnTo>
                      <a:pt x="987" y="799"/>
                    </a:lnTo>
                    <a:lnTo>
                      <a:pt x="965" y="799"/>
                    </a:lnTo>
                    <a:lnTo>
                      <a:pt x="965" y="652"/>
                    </a:lnTo>
                    <a:lnTo>
                      <a:pt x="959" y="612"/>
                    </a:lnTo>
                    <a:lnTo>
                      <a:pt x="950" y="572"/>
                    </a:lnTo>
                    <a:lnTo>
                      <a:pt x="939" y="531"/>
                    </a:lnTo>
                    <a:lnTo>
                      <a:pt x="926" y="494"/>
                    </a:lnTo>
                    <a:lnTo>
                      <a:pt x="911" y="455"/>
                    </a:lnTo>
                    <a:lnTo>
                      <a:pt x="894" y="419"/>
                    </a:lnTo>
                    <a:lnTo>
                      <a:pt x="875" y="383"/>
                    </a:lnTo>
                    <a:lnTo>
                      <a:pt x="854" y="348"/>
                    </a:lnTo>
                    <a:lnTo>
                      <a:pt x="832" y="315"/>
                    </a:lnTo>
                    <a:lnTo>
                      <a:pt x="808" y="284"/>
                    </a:lnTo>
                    <a:lnTo>
                      <a:pt x="783" y="253"/>
                    </a:lnTo>
                    <a:lnTo>
                      <a:pt x="756" y="223"/>
                    </a:lnTo>
                    <a:lnTo>
                      <a:pt x="727" y="196"/>
                    </a:lnTo>
                    <a:lnTo>
                      <a:pt x="698" y="170"/>
                    </a:lnTo>
                    <a:lnTo>
                      <a:pt x="667" y="145"/>
                    </a:lnTo>
                    <a:lnTo>
                      <a:pt x="634" y="124"/>
                    </a:lnTo>
                    <a:lnTo>
                      <a:pt x="599" y="104"/>
                    </a:lnTo>
                    <a:lnTo>
                      <a:pt x="565" y="86"/>
                    </a:lnTo>
                    <a:lnTo>
                      <a:pt x="529" y="71"/>
                    </a:lnTo>
                    <a:lnTo>
                      <a:pt x="492" y="56"/>
                    </a:lnTo>
                    <a:lnTo>
                      <a:pt x="455" y="46"/>
                    </a:lnTo>
                    <a:lnTo>
                      <a:pt x="418" y="36"/>
                    </a:lnTo>
                    <a:lnTo>
                      <a:pt x="380" y="30"/>
                    </a:lnTo>
                    <a:lnTo>
                      <a:pt x="342" y="26"/>
                    </a:lnTo>
                    <a:lnTo>
                      <a:pt x="303" y="23"/>
                    </a:lnTo>
                    <a:lnTo>
                      <a:pt x="264" y="23"/>
                    </a:lnTo>
                    <a:lnTo>
                      <a:pt x="224" y="26"/>
                    </a:lnTo>
                    <a:lnTo>
                      <a:pt x="184" y="30"/>
                    </a:lnTo>
                    <a:lnTo>
                      <a:pt x="144" y="38"/>
                    </a:lnTo>
                    <a:lnTo>
                      <a:pt x="105" y="48"/>
                    </a:lnTo>
                    <a:lnTo>
                      <a:pt x="65" y="58"/>
                    </a:lnTo>
                    <a:lnTo>
                      <a:pt x="25" y="72"/>
                    </a:lnTo>
                    <a:lnTo>
                      <a:pt x="0" y="72"/>
                    </a:lnTo>
                    <a:lnTo>
                      <a:pt x="0" y="49"/>
                    </a:lnTo>
                    <a:lnTo>
                      <a:pt x="22" y="49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5" name="Freeform 15"/>
              <p:cNvSpPr>
                <a:spLocks/>
              </p:cNvSpPr>
              <p:nvPr/>
            </p:nvSpPr>
            <p:spPr bwMode="auto">
              <a:xfrm>
                <a:off x="4302" y="1185"/>
                <a:ext cx="799" cy="603"/>
              </a:xfrm>
              <a:custGeom>
                <a:avLst/>
                <a:gdLst>
                  <a:gd name="T0" fmla="*/ 44 w 854"/>
                  <a:gd name="T1" fmla="*/ 31 h 623"/>
                  <a:gd name="T2" fmla="*/ 142 w 854"/>
                  <a:gd name="T3" fmla="*/ 4 h 623"/>
                  <a:gd name="T4" fmla="*/ 245 w 854"/>
                  <a:gd name="T5" fmla="*/ 0 h 623"/>
                  <a:gd name="T6" fmla="*/ 344 w 854"/>
                  <a:gd name="T7" fmla="*/ 16 h 623"/>
                  <a:gd name="T8" fmla="*/ 422 w 854"/>
                  <a:gd name="T9" fmla="*/ 29 h 623"/>
                  <a:gd name="T10" fmla="*/ 544 w 854"/>
                  <a:gd name="T11" fmla="*/ 77 h 623"/>
                  <a:gd name="T12" fmla="*/ 703 w 854"/>
                  <a:gd name="T13" fmla="*/ 198 h 623"/>
                  <a:gd name="T14" fmla="*/ 813 w 854"/>
                  <a:gd name="T15" fmla="*/ 361 h 623"/>
                  <a:gd name="T16" fmla="*/ 854 w 854"/>
                  <a:gd name="T17" fmla="*/ 623 h 623"/>
                  <a:gd name="T18" fmla="*/ 792 w 854"/>
                  <a:gd name="T19" fmla="*/ 427 h 623"/>
                  <a:gd name="T20" fmla="*/ 725 w 854"/>
                  <a:gd name="T21" fmla="*/ 347 h 623"/>
                  <a:gd name="T22" fmla="*/ 767 w 854"/>
                  <a:gd name="T23" fmla="*/ 460 h 623"/>
                  <a:gd name="T24" fmla="*/ 776 w 854"/>
                  <a:gd name="T25" fmla="*/ 623 h 623"/>
                  <a:gd name="T26" fmla="*/ 751 w 854"/>
                  <a:gd name="T27" fmla="*/ 476 h 623"/>
                  <a:gd name="T28" fmla="*/ 718 w 854"/>
                  <a:gd name="T29" fmla="*/ 358 h 623"/>
                  <a:gd name="T30" fmla="*/ 677 w 854"/>
                  <a:gd name="T31" fmla="*/ 324 h 623"/>
                  <a:gd name="T32" fmla="*/ 625 w 854"/>
                  <a:gd name="T33" fmla="*/ 325 h 623"/>
                  <a:gd name="T34" fmla="*/ 600 w 854"/>
                  <a:gd name="T35" fmla="*/ 360 h 623"/>
                  <a:gd name="T36" fmla="*/ 549 w 854"/>
                  <a:gd name="T37" fmla="*/ 374 h 623"/>
                  <a:gd name="T38" fmla="*/ 468 w 854"/>
                  <a:gd name="T39" fmla="*/ 286 h 623"/>
                  <a:gd name="T40" fmla="*/ 377 w 854"/>
                  <a:gd name="T41" fmla="*/ 190 h 623"/>
                  <a:gd name="T42" fmla="*/ 267 w 854"/>
                  <a:gd name="T43" fmla="*/ 187 h 623"/>
                  <a:gd name="T44" fmla="*/ 183 w 854"/>
                  <a:gd name="T45" fmla="*/ 236 h 623"/>
                  <a:gd name="T46" fmla="*/ 115 w 854"/>
                  <a:gd name="T47" fmla="*/ 331 h 623"/>
                  <a:gd name="T48" fmla="*/ 130 w 854"/>
                  <a:gd name="T49" fmla="*/ 466 h 623"/>
                  <a:gd name="T50" fmla="*/ 201 w 854"/>
                  <a:gd name="T51" fmla="*/ 498 h 623"/>
                  <a:gd name="T52" fmla="*/ 275 w 854"/>
                  <a:gd name="T53" fmla="*/ 486 h 623"/>
                  <a:gd name="T54" fmla="*/ 312 w 854"/>
                  <a:gd name="T55" fmla="*/ 452 h 623"/>
                  <a:gd name="T56" fmla="*/ 297 w 854"/>
                  <a:gd name="T57" fmla="*/ 390 h 623"/>
                  <a:gd name="T58" fmla="*/ 253 w 854"/>
                  <a:gd name="T59" fmla="*/ 442 h 623"/>
                  <a:gd name="T60" fmla="*/ 198 w 854"/>
                  <a:gd name="T61" fmla="*/ 355 h 623"/>
                  <a:gd name="T62" fmla="*/ 256 w 854"/>
                  <a:gd name="T63" fmla="*/ 311 h 623"/>
                  <a:gd name="T64" fmla="*/ 337 w 854"/>
                  <a:gd name="T65" fmla="*/ 354 h 623"/>
                  <a:gd name="T66" fmla="*/ 318 w 854"/>
                  <a:gd name="T67" fmla="*/ 481 h 623"/>
                  <a:gd name="T68" fmla="*/ 252 w 854"/>
                  <a:gd name="T69" fmla="*/ 515 h 623"/>
                  <a:gd name="T70" fmla="*/ 160 w 854"/>
                  <a:gd name="T71" fmla="*/ 511 h 623"/>
                  <a:gd name="T72" fmla="*/ 92 w 854"/>
                  <a:gd name="T73" fmla="*/ 427 h 623"/>
                  <a:gd name="T74" fmla="*/ 118 w 854"/>
                  <a:gd name="T75" fmla="*/ 278 h 623"/>
                  <a:gd name="T76" fmla="*/ 216 w 854"/>
                  <a:gd name="T77" fmla="*/ 187 h 623"/>
                  <a:gd name="T78" fmla="*/ 316 w 854"/>
                  <a:gd name="T79" fmla="*/ 148 h 623"/>
                  <a:gd name="T80" fmla="*/ 495 w 854"/>
                  <a:gd name="T81" fmla="*/ 154 h 623"/>
                  <a:gd name="T82" fmla="*/ 633 w 854"/>
                  <a:gd name="T83" fmla="*/ 204 h 623"/>
                  <a:gd name="T84" fmla="*/ 719 w 854"/>
                  <a:gd name="T85" fmla="*/ 272 h 623"/>
                  <a:gd name="T86" fmla="*/ 781 w 854"/>
                  <a:gd name="T87" fmla="*/ 344 h 623"/>
                  <a:gd name="T88" fmla="*/ 710 w 854"/>
                  <a:gd name="T89" fmla="*/ 237 h 623"/>
                  <a:gd name="T90" fmla="*/ 614 w 854"/>
                  <a:gd name="T91" fmla="*/ 148 h 623"/>
                  <a:gd name="T92" fmla="*/ 499 w 854"/>
                  <a:gd name="T93" fmla="*/ 82 h 623"/>
                  <a:gd name="T94" fmla="*/ 352 w 854"/>
                  <a:gd name="T95" fmla="*/ 43 h 623"/>
                  <a:gd name="T96" fmla="*/ 212 w 854"/>
                  <a:gd name="T97" fmla="*/ 52 h 623"/>
                  <a:gd name="T98" fmla="*/ 93 w 854"/>
                  <a:gd name="T99" fmla="*/ 106 h 623"/>
                  <a:gd name="T100" fmla="*/ 0 w 854"/>
                  <a:gd name="T101" fmla="*/ 142 h 623"/>
                  <a:gd name="T102" fmla="*/ 83 w 854"/>
                  <a:gd name="T103" fmla="*/ 88 h 623"/>
                  <a:gd name="T104" fmla="*/ 153 w 854"/>
                  <a:gd name="T105" fmla="*/ 46 h 623"/>
                  <a:gd name="T106" fmla="*/ 233 w 854"/>
                  <a:gd name="T107" fmla="*/ 21 h 623"/>
                  <a:gd name="T108" fmla="*/ 261 w 854"/>
                  <a:gd name="T109" fmla="*/ 11 h 623"/>
                  <a:gd name="T110" fmla="*/ 166 w 854"/>
                  <a:gd name="T111" fmla="*/ 20 h 623"/>
                  <a:gd name="T112" fmla="*/ 90 w 854"/>
                  <a:gd name="T113" fmla="*/ 52 h 623"/>
                  <a:gd name="T114" fmla="*/ 37 w 854"/>
                  <a:gd name="T115" fmla="*/ 90 h 62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854"/>
                  <a:gd name="T175" fmla="*/ 0 h 623"/>
                  <a:gd name="T176" fmla="*/ 854 w 854"/>
                  <a:gd name="T177" fmla="*/ 623 h 623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854" h="623">
                    <a:moveTo>
                      <a:pt x="37" y="90"/>
                    </a:moveTo>
                    <a:lnTo>
                      <a:pt x="0" y="90"/>
                    </a:lnTo>
                    <a:lnTo>
                      <a:pt x="0" y="39"/>
                    </a:lnTo>
                    <a:lnTo>
                      <a:pt x="26" y="39"/>
                    </a:lnTo>
                    <a:lnTo>
                      <a:pt x="44" y="31"/>
                    </a:lnTo>
                    <a:lnTo>
                      <a:pt x="63" y="24"/>
                    </a:lnTo>
                    <a:lnTo>
                      <a:pt x="82" y="17"/>
                    </a:lnTo>
                    <a:lnTo>
                      <a:pt x="102" y="13"/>
                    </a:lnTo>
                    <a:lnTo>
                      <a:pt x="122" y="8"/>
                    </a:lnTo>
                    <a:lnTo>
                      <a:pt x="142" y="4"/>
                    </a:lnTo>
                    <a:lnTo>
                      <a:pt x="163" y="1"/>
                    </a:lnTo>
                    <a:lnTo>
                      <a:pt x="183" y="0"/>
                    </a:lnTo>
                    <a:lnTo>
                      <a:pt x="204" y="0"/>
                    </a:lnTo>
                    <a:lnTo>
                      <a:pt x="224" y="0"/>
                    </a:lnTo>
                    <a:lnTo>
                      <a:pt x="245" y="0"/>
                    </a:lnTo>
                    <a:lnTo>
                      <a:pt x="266" y="1"/>
                    </a:lnTo>
                    <a:lnTo>
                      <a:pt x="285" y="4"/>
                    </a:lnTo>
                    <a:lnTo>
                      <a:pt x="305" y="7"/>
                    </a:lnTo>
                    <a:lnTo>
                      <a:pt x="325" y="11"/>
                    </a:lnTo>
                    <a:lnTo>
                      <a:pt x="344" y="16"/>
                    </a:lnTo>
                    <a:lnTo>
                      <a:pt x="359" y="17"/>
                    </a:lnTo>
                    <a:lnTo>
                      <a:pt x="375" y="18"/>
                    </a:lnTo>
                    <a:lnTo>
                      <a:pt x="390" y="21"/>
                    </a:lnTo>
                    <a:lnTo>
                      <a:pt x="407" y="26"/>
                    </a:lnTo>
                    <a:lnTo>
                      <a:pt x="422" y="29"/>
                    </a:lnTo>
                    <a:lnTo>
                      <a:pt x="438" y="34"/>
                    </a:lnTo>
                    <a:lnTo>
                      <a:pt x="453" y="39"/>
                    </a:lnTo>
                    <a:lnTo>
                      <a:pt x="470" y="44"/>
                    </a:lnTo>
                    <a:lnTo>
                      <a:pt x="508" y="60"/>
                    </a:lnTo>
                    <a:lnTo>
                      <a:pt x="544" y="77"/>
                    </a:lnTo>
                    <a:lnTo>
                      <a:pt x="580" y="98"/>
                    </a:lnTo>
                    <a:lnTo>
                      <a:pt x="614" y="119"/>
                    </a:lnTo>
                    <a:lnTo>
                      <a:pt x="645" y="144"/>
                    </a:lnTo>
                    <a:lnTo>
                      <a:pt x="675" y="171"/>
                    </a:lnTo>
                    <a:lnTo>
                      <a:pt x="703" y="198"/>
                    </a:lnTo>
                    <a:lnTo>
                      <a:pt x="730" y="229"/>
                    </a:lnTo>
                    <a:lnTo>
                      <a:pt x="754" y="260"/>
                    </a:lnTo>
                    <a:lnTo>
                      <a:pt x="776" y="292"/>
                    </a:lnTo>
                    <a:lnTo>
                      <a:pt x="795" y="326"/>
                    </a:lnTo>
                    <a:lnTo>
                      <a:pt x="813" y="361"/>
                    </a:lnTo>
                    <a:lnTo>
                      <a:pt x="826" y="397"/>
                    </a:lnTo>
                    <a:lnTo>
                      <a:pt x="839" y="434"/>
                    </a:lnTo>
                    <a:lnTo>
                      <a:pt x="848" y="472"/>
                    </a:lnTo>
                    <a:lnTo>
                      <a:pt x="854" y="511"/>
                    </a:lnTo>
                    <a:lnTo>
                      <a:pt x="854" y="623"/>
                    </a:lnTo>
                    <a:lnTo>
                      <a:pt x="803" y="623"/>
                    </a:lnTo>
                    <a:lnTo>
                      <a:pt x="803" y="511"/>
                    </a:lnTo>
                    <a:lnTo>
                      <a:pt x="802" y="481"/>
                    </a:lnTo>
                    <a:lnTo>
                      <a:pt x="797" y="453"/>
                    </a:lnTo>
                    <a:lnTo>
                      <a:pt x="792" y="427"/>
                    </a:lnTo>
                    <a:lnTo>
                      <a:pt x="782" y="406"/>
                    </a:lnTo>
                    <a:lnTo>
                      <a:pt x="771" y="387"/>
                    </a:lnTo>
                    <a:lnTo>
                      <a:pt x="759" y="370"/>
                    </a:lnTo>
                    <a:lnTo>
                      <a:pt x="743" y="357"/>
                    </a:lnTo>
                    <a:lnTo>
                      <a:pt x="725" y="347"/>
                    </a:lnTo>
                    <a:lnTo>
                      <a:pt x="739" y="368"/>
                    </a:lnTo>
                    <a:lnTo>
                      <a:pt x="748" y="390"/>
                    </a:lnTo>
                    <a:lnTo>
                      <a:pt x="756" y="414"/>
                    </a:lnTo>
                    <a:lnTo>
                      <a:pt x="763" y="437"/>
                    </a:lnTo>
                    <a:lnTo>
                      <a:pt x="767" y="460"/>
                    </a:lnTo>
                    <a:lnTo>
                      <a:pt x="771" y="481"/>
                    </a:lnTo>
                    <a:lnTo>
                      <a:pt x="774" y="498"/>
                    </a:lnTo>
                    <a:lnTo>
                      <a:pt x="776" y="512"/>
                    </a:lnTo>
                    <a:lnTo>
                      <a:pt x="776" y="623"/>
                    </a:lnTo>
                    <a:lnTo>
                      <a:pt x="754" y="623"/>
                    </a:lnTo>
                    <a:lnTo>
                      <a:pt x="754" y="511"/>
                    </a:lnTo>
                    <a:lnTo>
                      <a:pt x="755" y="511"/>
                    </a:lnTo>
                    <a:lnTo>
                      <a:pt x="754" y="495"/>
                    </a:lnTo>
                    <a:lnTo>
                      <a:pt x="751" y="476"/>
                    </a:lnTo>
                    <a:lnTo>
                      <a:pt x="747" y="456"/>
                    </a:lnTo>
                    <a:lnTo>
                      <a:pt x="743" y="433"/>
                    </a:lnTo>
                    <a:lnTo>
                      <a:pt x="736" y="409"/>
                    </a:lnTo>
                    <a:lnTo>
                      <a:pt x="728" y="384"/>
                    </a:lnTo>
                    <a:lnTo>
                      <a:pt x="718" y="358"/>
                    </a:lnTo>
                    <a:lnTo>
                      <a:pt x="704" y="332"/>
                    </a:lnTo>
                    <a:lnTo>
                      <a:pt x="697" y="329"/>
                    </a:lnTo>
                    <a:lnTo>
                      <a:pt x="691" y="326"/>
                    </a:lnTo>
                    <a:lnTo>
                      <a:pt x="684" y="325"/>
                    </a:lnTo>
                    <a:lnTo>
                      <a:pt x="677" y="324"/>
                    </a:lnTo>
                    <a:lnTo>
                      <a:pt x="669" y="322"/>
                    </a:lnTo>
                    <a:lnTo>
                      <a:pt x="660" y="322"/>
                    </a:lnTo>
                    <a:lnTo>
                      <a:pt x="652" y="322"/>
                    </a:lnTo>
                    <a:lnTo>
                      <a:pt x="644" y="322"/>
                    </a:lnTo>
                    <a:lnTo>
                      <a:pt x="625" y="325"/>
                    </a:lnTo>
                    <a:lnTo>
                      <a:pt x="611" y="329"/>
                    </a:lnTo>
                    <a:lnTo>
                      <a:pt x="601" y="337"/>
                    </a:lnTo>
                    <a:lnTo>
                      <a:pt x="597" y="344"/>
                    </a:lnTo>
                    <a:lnTo>
                      <a:pt x="597" y="351"/>
                    </a:lnTo>
                    <a:lnTo>
                      <a:pt x="600" y="360"/>
                    </a:lnTo>
                    <a:lnTo>
                      <a:pt x="607" y="367"/>
                    </a:lnTo>
                    <a:lnTo>
                      <a:pt x="618" y="373"/>
                    </a:lnTo>
                    <a:lnTo>
                      <a:pt x="592" y="380"/>
                    </a:lnTo>
                    <a:lnTo>
                      <a:pt x="570" y="380"/>
                    </a:lnTo>
                    <a:lnTo>
                      <a:pt x="549" y="374"/>
                    </a:lnTo>
                    <a:lnTo>
                      <a:pt x="532" y="364"/>
                    </a:lnTo>
                    <a:lnTo>
                      <a:pt x="515" y="348"/>
                    </a:lnTo>
                    <a:lnTo>
                      <a:pt x="499" y="329"/>
                    </a:lnTo>
                    <a:lnTo>
                      <a:pt x="484" y="309"/>
                    </a:lnTo>
                    <a:lnTo>
                      <a:pt x="468" y="286"/>
                    </a:lnTo>
                    <a:lnTo>
                      <a:pt x="453" y="265"/>
                    </a:lnTo>
                    <a:lnTo>
                      <a:pt x="437" y="243"/>
                    </a:lnTo>
                    <a:lnTo>
                      <a:pt x="419" y="221"/>
                    </a:lnTo>
                    <a:lnTo>
                      <a:pt x="399" y="204"/>
                    </a:lnTo>
                    <a:lnTo>
                      <a:pt x="377" y="190"/>
                    </a:lnTo>
                    <a:lnTo>
                      <a:pt x="352" y="180"/>
                    </a:lnTo>
                    <a:lnTo>
                      <a:pt x="323" y="177"/>
                    </a:lnTo>
                    <a:lnTo>
                      <a:pt x="290" y="178"/>
                    </a:lnTo>
                    <a:lnTo>
                      <a:pt x="277" y="183"/>
                    </a:lnTo>
                    <a:lnTo>
                      <a:pt x="267" y="187"/>
                    </a:lnTo>
                    <a:lnTo>
                      <a:pt x="257" y="191"/>
                    </a:lnTo>
                    <a:lnTo>
                      <a:pt x="251" y="194"/>
                    </a:lnTo>
                    <a:lnTo>
                      <a:pt x="227" y="207"/>
                    </a:lnTo>
                    <a:lnTo>
                      <a:pt x="204" y="220"/>
                    </a:lnTo>
                    <a:lnTo>
                      <a:pt x="183" y="236"/>
                    </a:lnTo>
                    <a:lnTo>
                      <a:pt x="166" y="253"/>
                    </a:lnTo>
                    <a:lnTo>
                      <a:pt x="149" y="270"/>
                    </a:lnTo>
                    <a:lnTo>
                      <a:pt x="135" y="291"/>
                    </a:lnTo>
                    <a:lnTo>
                      <a:pt x="123" y="311"/>
                    </a:lnTo>
                    <a:lnTo>
                      <a:pt x="115" y="331"/>
                    </a:lnTo>
                    <a:lnTo>
                      <a:pt x="108" y="361"/>
                    </a:lnTo>
                    <a:lnTo>
                      <a:pt x="107" y="391"/>
                    </a:lnTo>
                    <a:lnTo>
                      <a:pt x="111" y="422"/>
                    </a:lnTo>
                    <a:lnTo>
                      <a:pt x="122" y="452"/>
                    </a:lnTo>
                    <a:lnTo>
                      <a:pt x="130" y="466"/>
                    </a:lnTo>
                    <a:lnTo>
                      <a:pt x="141" y="478"/>
                    </a:lnTo>
                    <a:lnTo>
                      <a:pt x="155" y="486"/>
                    </a:lnTo>
                    <a:lnTo>
                      <a:pt x="170" y="492"/>
                    </a:lnTo>
                    <a:lnTo>
                      <a:pt x="185" y="496"/>
                    </a:lnTo>
                    <a:lnTo>
                      <a:pt x="201" y="498"/>
                    </a:lnTo>
                    <a:lnTo>
                      <a:pt x="218" y="498"/>
                    </a:lnTo>
                    <a:lnTo>
                      <a:pt x="233" y="496"/>
                    </a:lnTo>
                    <a:lnTo>
                      <a:pt x="248" y="493"/>
                    </a:lnTo>
                    <a:lnTo>
                      <a:pt x="261" y="491"/>
                    </a:lnTo>
                    <a:lnTo>
                      <a:pt x="275" y="486"/>
                    </a:lnTo>
                    <a:lnTo>
                      <a:pt x="286" y="481"/>
                    </a:lnTo>
                    <a:lnTo>
                      <a:pt x="296" y="473"/>
                    </a:lnTo>
                    <a:lnTo>
                      <a:pt x="304" y="466"/>
                    </a:lnTo>
                    <a:lnTo>
                      <a:pt x="309" y="459"/>
                    </a:lnTo>
                    <a:lnTo>
                      <a:pt x="312" y="452"/>
                    </a:lnTo>
                    <a:lnTo>
                      <a:pt x="318" y="429"/>
                    </a:lnTo>
                    <a:lnTo>
                      <a:pt x="318" y="406"/>
                    </a:lnTo>
                    <a:lnTo>
                      <a:pt x="312" y="388"/>
                    </a:lnTo>
                    <a:lnTo>
                      <a:pt x="298" y="378"/>
                    </a:lnTo>
                    <a:lnTo>
                      <a:pt x="297" y="390"/>
                    </a:lnTo>
                    <a:lnTo>
                      <a:pt x="293" y="404"/>
                    </a:lnTo>
                    <a:lnTo>
                      <a:pt x="288" y="417"/>
                    </a:lnTo>
                    <a:lnTo>
                      <a:pt x="279" y="429"/>
                    </a:lnTo>
                    <a:lnTo>
                      <a:pt x="268" y="437"/>
                    </a:lnTo>
                    <a:lnTo>
                      <a:pt x="253" y="442"/>
                    </a:lnTo>
                    <a:lnTo>
                      <a:pt x="237" y="440"/>
                    </a:lnTo>
                    <a:lnTo>
                      <a:pt x="216" y="432"/>
                    </a:lnTo>
                    <a:lnTo>
                      <a:pt x="200" y="413"/>
                    </a:lnTo>
                    <a:lnTo>
                      <a:pt x="196" y="384"/>
                    </a:lnTo>
                    <a:lnTo>
                      <a:pt x="198" y="355"/>
                    </a:lnTo>
                    <a:lnTo>
                      <a:pt x="211" y="335"/>
                    </a:lnTo>
                    <a:lnTo>
                      <a:pt x="219" y="328"/>
                    </a:lnTo>
                    <a:lnTo>
                      <a:pt x="230" y="321"/>
                    </a:lnTo>
                    <a:lnTo>
                      <a:pt x="242" y="315"/>
                    </a:lnTo>
                    <a:lnTo>
                      <a:pt x="256" y="311"/>
                    </a:lnTo>
                    <a:lnTo>
                      <a:pt x="271" y="309"/>
                    </a:lnTo>
                    <a:lnTo>
                      <a:pt x="286" y="311"/>
                    </a:lnTo>
                    <a:lnTo>
                      <a:pt x="301" y="315"/>
                    </a:lnTo>
                    <a:lnTo>
                      <a:pt x="316" y="325"/>
                    </a:lnTo>
                    <a:lnTo>
                      <a:pt x="337" y="354"/>
                    </a:lnTo>
                    <a:lnTo>
                      <a:pt x="344" y="387"/>
                    </a:lnTo>
                    <a:lnTo>
                      <a:pt x="341" y="422"/>
                    </a:lnTo>
                    <a:lnTo>
                      <a:pt x="333" y="456"/>
                    </a:lnTo>
                    <a:lnTo>
                      <a:pt x="326" y="469"/>
                    </a:lnTo>
                    <a:lnTo>
                      <a:pt x="318" y="481"/>
                    </a:lnTo>
                    <a:lnTo>
                      <a:pt x="307" y="491"/>
                    </a:lnTo>
                    <a:lnTo>
                      <a:pt x="294" y="499"/>
                    </a:lnTo>
                    <a:lnTo>
                      <a:pt x="281" y="506"/>
                    </a:lnTo>
                    <a:lnTo>
                      <a:pt x="267" y="512"/>
                    </a:lnTo>
                    <a:lnTo>
                      <a:pt x="252" y="515"/>
                    </a:lnTo>
                    <a:lnTo>
                      <a:pt x="235" y="518"/>
                    </a:lnTo>
                    <a:lnTo>
                      <a:pt x="216" y="519"/>
                    </a:lnTo>
                    <a:lnTo>
                      <a:pt x="197" y="519"/>
                    </a:lnTo>
                    <a:lnTo>
                      <a:pt x="178" y="517"/>
                    </a:lnTo>
                    <a:lnTo>
                      <a:pt x="160" y="511"/>
                    </a:lnTo>
                    <a:lnTo>
                      <a:pt x="142" y="504"/>
                    </a:lnTo>
                    <a:lnTo>
                      <a:pt x="127" y="493"/>
                    </a:lnTo>
                    <a:lnTo>
                      <a:pt x="115" y="479"/>
                    </a:lnTo>
                    <a:lnTo>
                      <a:pt x="104" y="462"/>
                    </a:lnTo>
                    <a:lnTo>
                      <a:pt x="92" y="427"/>
                    </a:lnTo>
                    <a:lnTo>
                      <a:pt x="86" y="391"/>
                    </a:lnTo>
                    <a:lnTo>
                      <a:pt x="87" y="357"/>
                    </a:lnTo>
                    <a:lnTo>
                      <a:pt x="96" y="322"/>
                    </a:lnTo>
                    <a:lnTo>
                      <a:pt x="105" y="299"/>
                    </a:lnTo>
                    <a:lnTo>
                      <a:pt x="118" y="278"/>
                    </a:lnTo>
                    <a:lnTo>
                      <a:pt x="133" y="257"/>
                    </a:lnTo>
                    <a:lnTo>
                      <a:pt x="150" y="237"/>
                    </a:lnTo>
                    <a:lnTo>
                      <a:pt x="170" y="220"/>
                    </a:lnTo>
                    <a:lnTo>
                      <a:pt x="192" y="203"/>
                    </a:lnTo>
                    <a:lnTo>
                      <a:pt x="216" y="187"/>
                    </a:lnTo>
                    <a:lnTo>
                      <a:pt x="242" y="174"/>
                    </a:lnTo>
                    <a:lnTo>
                      <a:pt x="255" y="168"/>
                    </a:lnTo>
                    <a:lnTo>
                      <a:pt x="270" y="162"/>
                    </a:lnTo>
                    <a:lnTo>
                      <a:pt x="292" y="155"/>
                    </a:lnTo>
                    <a:lnTo>
                      <a:pt x="316" y="148"/>
                    </a:lnTo>
                    <a:lnTo>
                      <a:pt x="346" y="144"/>
                    </a:lnTo>
                    <a:lnTo>
                      <a:pt x="381" y="141"/>
                    </a:lnTo>
                    <a:lnTo>
                      <a:pt x="419" y="141"/>
                    </a:lnTo>
                    <a:lnTo>
                      <a:pt x="460" y="147"/>
                    </a:lnTo>
                    <a:lnTo>
                      <a:pt x="495" y="154"/>
                    </a:lnTo>
                    <a:lnTo>
                      <a:pt x="526" y="161"/>
                    </a:lnTo>
                    <a:lnTo>
                      <a:pt x="556" y="170"/>
                    </a:lnTo>
                    <a:lnTo>
                      <a:pt x="584" y="180"/>
                    </a:lnTo>
                    <a:lnTo>
                      <a:pt x="610" y="191"/>
                    </a:lnTo>
                    <a:lnTo>
                      <a:pt x="633" y="204"/>
                    </a:lnTo>
                    <a:lnTo>
                      <a:pt x="655" y="219"/>
                    </a:lnTo>
                    <a:lnTo>
                      <a:pt x="673" y="234"/>
                    </a:lnTo>
                    <a:lnTo>
                      <a:pt x="689" y="247"/>
                    </a:lnTo>
                    <a:lnTo>
                      <a:pt x="704" y="259"/>
                    </a:lnTo>
                    <a:lnTo>
                      <a:pt x="719" y="272"/>
                    </a:lnTo>
                    <a:lnTo>
                      <a:pt x="733" y="285"/>
                    </a:lnTo>
                    <a:lnTo>
                      <a:pt x="747" y="299"/>
                    </a:lnTo>
                    <a:lnTo>
                      <a:pt x="759" y="314"/>
                    </a:lnTo>
                    <a:lnTo>
                      <a:pt x="770" y="328"/>
                    </a:lnTo>
                    <a:lnTo>
                      <a:pt x="781" y="344"/>
                    </a:lnTo>
                    <a:lnTo>
                      <a:pt x="769" y="321"/>
                    </a:lnTo>
                    <a:lnTo>
                      <a:pt x="756" y="299"/>
                    </a:lnTo>
                    <a:lnTo>
                      <a:pt x="741" y="278"/>
                    </a:lnTo>
                    <a:lnTo>
                      <a:pt x="726" y="257"/>
                    </a:lnTo>
                    <a:lnTo>
                      <a:pt x="710" y="237"/>
                    </a:lnTo>
                    <a:lnTo>
                      <a:pt x="692" y="217"/>
                    </a:lnTo>
                    <a:lnTo>
                      <a:pt x="674" y="198"/>
                    </a:lnTo>
                    <a:lnTo>
                      <a:pt x="655" y="181"/>
                    </a:lnTo>
                    <a:lnTo>
                      <a:pt x="636" y="164"/>
                    </a:lnTo>
                    <a:lnTo>
                      <a:pt x="614" y="148"/>
                    </a:lnTo>
                    <a:lnTo>
                      <a:pt x="592" y="132"/>
                    </a:lnTo>
                    <a:lnTo>
                      <a:pt x="570" y="118"/>
                    </a:lnTo>
                    <a:lnTo>
                      <a:pt x="547" y="105"/>
                    </a:lnTo>
                    <a:lnTo>
                      <a:pt x="523" y="93"/>
                    </a:lnTo>
                    <a:lnTo>
                      <a:pt x="499" y="82"/>
                    </a:lnTo>
                    <a:lnTo>
                      <a:pt x="473" y="72"/>
                    </a:lnTo>
                    <a:lnTo>
                      <a:pt x="442" y="62"/>
                    </a:lnTo>
                    <a:lnTo>
                      <a:pt x="412" y="53"/>
                    </a:lnTo>
                    <a:lnTo>
                      <a:pt x="382" y="47"/>
                    </a:lnTo>
                    <a:lnTo>
                      <a:pt x="352" y="43"/>
                    </a:lnTo>
                    <a:lnTo>
                      <a:pt x="323" y="41"/>
                    </a:lnTo>
                    <a:lnTo>
                      <a:pt x="294" y="40"/>
                    </a:lnTo>
                    <a:lnTo>
                      <a:pt x="267" y="43"/>
                    </a:lnTo>
                    <a:lnTo>
                      <a:pt x="240" y="46"/>
                    </a:lnTo>
                    <a:lnTo>
                      <a:pt x="212" y="52"/>
                    </a:lnTo>
                    <a:lnTo>
                      <a:pt x="187" y="59"/>
                    </a:lnTo>
                    <a:lnTo>
                      <a:pt x="161" y="67"/>
                    </a:lnTo>
                    <a:lnTo>
                      <a:pt x="138" y="79"/>
                    </a:lnTo>
                    <a:lnTo>
                      <a:pt x="115" y="92"/>
                    </a:lnTo>
                    <a:lnTo>
                      <a:pt x="93" y="106"/>
                    </a:lnTo>
                    <a:lnTo>
                      <a:pt x="72" y="122"/>
                    </a:lnTo>
                    <a:lnTo>
                      <a:pt x="53" y="141"/>
                    </a:lnTo>
                    <a:lnTo>
                      <a:pt x="49" y="136"/>
                    </a:lnTo>
                    <a:lnTo>
                      <a:pt x="49" y="142"/>
                    </a:lnTo>
                    <a:lnTo>
                      <a:pt x="0" y="142"/>
                    </a:lnTo>
                    <a:lnTo>
                      <a:pt x="0" y="121"/>
                    </a:lnTo>
                    <a:lnTo>
                      <a:pt x="45" y="121"/>
                    </a:lnTo>
                    <a:lnTo>
                      <a:pt x="57" y="109"/>
                    </a:lnTo>
                    <a:lnTo>
                      <a:pt x="70" y="98"/>
                    </a:lnTo>
                    <a:lnTo>
                      <a:pt x="83" y="88"/>
                    </a:lnTo>
                    <a:lnTo>
                      <a:pt x="96" y="77"/>
                    </a:lnTo>
                    <a:lnTo>
                      <a:pt x="109" y="69"/>
                    </a:lnTo>
                    <a:lnTo>
                      <a:pt x="124" y="60"/>
                    </a:lnTo>
                    <a:lnTo>
                      <a:pt x="138" y="53"/>
                    </a:lnTo>
                    <a:lnTo>
                      <a:pt x="153" y="46"/>
                    </a:lnTo>
                    <a:lnTo>
                      <a:pt x="168" y="40"/>
                    </a:lnTo>
                    <a:lnTo>
                      <a:pt x="183" y="34"/>
                    </a:lnTo>
                    <a:lnTo>
                      <a:pt x="200" y="29"/>
                    </a:lnTo>
                    <a:lnTo>
                      <a:pt x="216" y="24"/>
                    </a:lnTo>
                    <a:lnTo>
                      <a:pt x="233" y="21"/>
                    </a:lnTo>
                    <a:lnTo>
                      <a:pt x="249" y="18"/>
                    </a:lnTo>
                    <a:lnTo>
                      <a:pt x="266" y="16"/>
                    </a:lnTo>
                    <a:lnTo>
                      <a:pt x="283" y="14"/>
                    </a:lnTo>
                    <a:lnTo>
                      <a:pt x="282" y="14"/>
                    </a:lnTo>
                    <a:lnTo>
                      <a:pt x="261" y="11"/>
                    </a:lnTo>
                    <a:lnTo>
                      <a:pt x="241" y="11"/>
                    </a:lnTo>
                    <a:lnTo>
                      <a:pt x="220" y="11"/>
                    </a:lnTo>
                    <a:lnTo>
                      <a:pt x="203" y="13"/>
                    </a:lnTo>
                    <a:lnTo>
                      <a:pt x="183" y="16"/>
                    </a:lnTo>
                    <a:lnTo>
                      <a:pt x="166" y="20"/>
                    </a:lnTo>
                    <a:lnTo>
                      <a:pt x="149" y="26"/>
                    </a:lnTo>
                    <a:lnTo>
                      <a:pt x="133" y="30"/>
                    </a:lnTo>
                    <a:lnTo>
                      <a:pt x="118" y="37"/>
                    </a:lnTo>
                    <a:lnTo>
                      <a:pt x="104" y="44"/>
                    </a:lnTo>
                    <a:lnTo>
                      <a:pt x="90" y="52"/>
                    </a:lnTo>
                    <a:lnTo>
                      <a:pt x="78" y="59"/>
                    </a:lnTo>
                    <a:lnTo>
                      <a:pt x="65" y="67"/>
                    </a:lnTo>
                    <a:lnTo>
                      <a:pt x="54" y="75"/>
                    </a:lnTo>
                    <a:lnTo>
                      <a:pt x="45" y="83"/>
                    </a:lnTo>
                    <a:lnTo>
                      <a:pt x="37" y="90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6" name="Freeform 16"/>
              <p:cNvSpPr>
                <a:spLocks/>
              </p:cNvSpPr>
              <p:nvPr/>
            </p:nvSpPr>
            <p:spPr bwMode="auto">
              <a:xfrm>
                <a:off x="4265" y="1196"/>
                <a:ext cx="265" cy="106"/>
              </a:xfrm>
              <a:custGeom>
                <a:avLst/>
                <a:gdLst>
                  <a:gd name="T0" fmla="*/ 282 w 283"/>
                  <a:gd name="T1" fmla="*/ 3 h 110"/>
                  <a:gd name="T2" fmla="*/ 283 w 283"/>
                  <a:gd name="T3" fmla="*/ 3 h 110"/>
                  <a:gd name="T4" fmla="*/ 266 w 283"/>
                  <a:gd name="T5" fmla="*/ 5 h 110"/>
                  <a:gd name="T6" fmla="*/ 249 w 283"/>
                  <a:gd name="T7" fmla="*/ 7 h 110"/>
                  <a:gd name="T8" fmla="*/ 233 w 283"/>
                  <a:gd name="T9" fmla="*/ 10 h 110"/>
                  <a:gd name="T10" fmla="*/ 216 w 283"/>
                  <a:gd name="T11" fmla="*/ 13 h 110"/>
                  <a:gd name="T12" fmla="*/ 200 w 283"/>
                  <a:gd name="T13" fmla="*/ 18 h 110"/>
                  <a:gd name="T14" fmla="*/ 183 w 283"/>
                  <a:gd name="T15" fmla="*/ 23 h 110"/>
                  <a:gd name="T16" fmla="*/ 168 w 283"/>
                  <a:gd name="T17" fmla="*/ 29 h 110"/>
                  <a:gd name="T18" fmla="*/ 153 w 283"/>
                  <a:gd name="T19" fmla="*/ 35 h 110"/>
                  <a:gd name="T20" fmla="*/ 138 w 283"/>
                  <a:gd name="T21" fmla="*/ 42 h 110"/>
                  <a:gd name="T22" fmla="*/ 124 w 283"/>
                  <a:gd name="T23" fmla="*/ 49 h 110"/>
                  <a:gd name="T24" fmla="*/ 109 w 283"/>
                  <a:gd name="T25" fmla="*/ 58 h 110"/>
                  <a:gd name="T26" fmla="*/ 96 w 283"/>
                  <a:gd name="T27" fmla="*/ 66 h 110"/>
                  <a:gd name="T28" fmla="*/ 83 w 283"/>
                  <a:gd name="T29" fmla="*/ 77 h 110"/>
                  <a:gd name="T30" fmla="*/ 70 w 283"/>
                  <a:gd name="T31" fmla="*/ 87 h 110"/>
                  <a:gd name="T32" fmla="*/ 57 w 283"/>
                  <a:gd name="T33" fmla="*/ 98 h 110"/>
                  <a:gd name="T34" fmla="*/ 45 w 283"/>
                  <a:gd name="T35" fmla="*/ 110 h 110"/>
                  <a:gd name="T36" fmla="*/ 0 w 283"/>
                  <a:gd name="T37" fmla="*/ 110 h 110"/>
                  <a:gd name="T38" fmla="*/ 0 w 283"/>
                  <a:gd name="T39" fmla="*/ 79 h 110"/>
                  <a:gd name="T40" fmla="*/ 37 w 283"/>
                  <a:gd name="T41" fmla="*/ 79 h 110"/>
                  <a:gd name="T42" fmla="*/ 45 w 283"/>
                  <a:gd name="T43" fmla="*/ 72 h 110"/>
                  <a:gd name="T44" fmla="*/ 54 w 283"/>
                  <a:gd name="T45" fmla="*/ 64 h 110"/>
                  <a:gd name="T46" fmla="*/ 65 w 283"/>
                  <a:gd name="T47" fmla="*/ 56 h 110"/>
                  <a:gd name="T48" fmla="*/ 78 w 283"/>
                  <a:gd name="T49" fmla="*/ 48 h 110"/>
                  <a:gd name="T50" fmla="*/ 90 w 283"/>
                  <a:gd name="T51" fmla="*/ 41 h 110"/>
                  <a:gd name="T52" fmla="*/ 104 w 283"/>
                  <a:gd name="T53" fmla="*/ 33 h 110"/>
                  <a:gd name="T54" fmla="*/ 118 w 283"/>
                  <a:gd name="T55" fmla="*/ 26 h 110"/>
                  <a:gd name="T56" fmla="*/ 133 w 283"/>
                  <a:gd name="T57" fmla="*/ 19 h 110"/>
                  <a:gd name="T58" fmla="*/ 149 w 283"/>
                  <a:gd name="T59" fmla="*/ 15 h 110"/>
                  <a:gd name="T60" fmla="*/ 166 w 283"/>
                  <a:gd name="T61" fmla="*/ 9 h 110"/>
                  <a:gd name="T62" fmla="*/ 183 w 283"/>
                  <a:gd name="T63" fmla="*/ 5 h 110"/>
                  <a:gd name="T64" fmla="*/ 203 w 283"/>
                  <a:gd name="T65" fmla="*/ 2 h 110"/>
                  <a:gd name="T66" fmla="*/ 220 w 283"/>
                  <a:gd name="T67" fmla="*/ 0 h 110"/>
                  <a:gd name="T68" fmla="*/ 241 w 283"/>
                  <a:gd name="T69" fmla="*/ 0 h 110"/>
                  <a:gd name="T70" fmla="*/ 261 w 283"/>
                  <a:gd name="T71" fmla="*/ 0 h 110"/>
                  <a:gd name="T72" fmla="*/ 282 w 283"/>
                  <a:gd name="T73" fmla="*/ 3 h 11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83"/>
                  <a:gd name="T112" fmla="*/ 0 h 110"/>
                  <a:gd name="T113" fmla="*/ 283 w 283"/>
                  <a:gd name="T114" fmla="*/ 110 h 11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83" h="110">
                    <a:moveTo>
                      <a:pt x="282" y="3"/>
                    </a:moveTo>
                    <a:lnTo>
                      <a:pt x="283" y="3"/>
                    </a:lnTo>
                    <a:lnTo>
                      <a:pt x="266" y="5"/>
                    </a:lnTo>
                    <a:lnTo>
                      <a:pt x="249" y="7"/>
                    </a:lnTo>
                    <a:lnTo>
                      <a:pt x="233" y="10"/>
                    </a:lnTo>
                    <a:lnTo>
                      <a:pt x="216" y="13"/>
                    </a:lnTo>
                    <a:lnTo>
                      <a:pt x="200" y="18"/>
                    </a:lnTo>
                    <a:lnTo>
                      <a:pt x="183" y="23"/>
                    </a:lnTo>
                    <a:lnTo>
                      <a:pt x="168" y="29"/>
                    </a:lnTo>
                    <a:lnTo>
                      <a:pt x="153" y="35"/>
                    </a:lnTo>
                    <a:lnTo>
                      <a:pt x="138" y="42"/>
                    </a:lnTo>
                    <a:lnTo>
                      <a:pt x="124" y="49"/>
                    </a:lnTo>
                    <a:lnTo>
                      <a:pt x="109" y="58"/>
                    </a:lnTo>
                    <a:lnTo>
                      <a:pt x="96" y="66"/>
                    </a:lnTo>
                    <a:lnTo>
                      <a:pt x="83" y="77"/>
                    </a:lnTo>
                    <a:lnTo>
                      <a:pt x="70" y="87"/>
                    </a:lnTo>
                    <a:lnTo>
                      <a:pt x="57" y="98"/>
                    </a:lnTo>
                    <a:lnTo>
                      <a:pt x="45" y="110"/>
                    </a:lnTo>
                    <a:lnTo>
                      <a:pt x="0" y="110"/>
                    </a:lnTo>
                    <a:lnTo>
                      <a:pt x="0" y="79"/>
                    </a:lnTo>
                    <a:lnTo>
                      <a:pt x="37" y="79"/>
                    </a:lnTo>
                    <a:lnTo>
                      <a:pt x="45" y="72"/>
                    </a:lnTo>
                    <a:lnTo>
                      <a:pt x="54" y="64"/>
                    </a:lnTo>
                    <a:lnTo>
                      <a:pt x="65" y="56"/>
                    </a:lnTo>
                    <a:lnTo>
                      <a:pt x="78" y="48"/>
                    </a:lnTo>
                    <a:lnTo>
                      <a:pt x="90" y="41"/>
                    </a:lnTo>
                    <a:lnTo>
                      <a:pt x="104" y="33"/>
                    </a:lnTo>
                    <a:lnTo>
                      <a:pt x="118" y="26"/>
                    </a:lnTo>
                    <a:lnTo>
                      <a:pt x="133" y="19"/>
                    </a:lnTo>
                    <a:lnTo>
                      <a:pt x="149" y="15"/>
                    </a:lnTo>
                    <a:lnTo>
                      <a:pt x="166" y="9"/>
                    </a:lnTo>
                    <a:lnTo>
                      <a:pt x="183" y="5"/>
                    </a:lnTo>
                    <a:lnTo>
                      <a:pt x="203" y="2"/>
                    </a:lnTo>
                    <a:lnTo>
                      <a:pt x="220" y="0"/>
                    </a:lnTo>
                    <a:lnTo>
                      <a:pt x="241" y="0"/>
                    </a:lnTo>
                    <a:lnTo>
                      <a:pt x="261" y="0"/>
                    </a:lnTo>
                    <a:lnTo>
                      <a:pt x="282" y="3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7" name="Freeform 17"/>
              <p:cNvSpPr>
                <a:spLocks/>
              </p:cNvSpPr>
              <p:nvPr/>
            </p:nvSpPr>
            <p:spPr bwMode="auto">
              <a:xfrm>
                <a:off x="4466" y="1556"/>
                <a:ext cx="66" cy="56"/>
              </a:xfrm>
              <a:custGeom>
                <a:avLst/>
                <a:gdLst>
                  <a:gd name="T0" fmla="*/ 68 w 71"/>
                  <a:gd name="T1" fmla="*/ 30 h 58"/>
                  <a:gd name="T2" fmla="*/ 67 w 71"/>
                  <a:gd name="T3" fmla="*/ 36 h 58"/>
                  <a:gd name="T4" fmla="*/ 64 w 71"/>
                  <a:gd name="T5" fmla="*/ 42 h 58"/>
                  <a:gd name="T6" fmla="*/ 60 w 71"/>
                  <a:gd name="T7" fmla="*/ 46 h 58"/>
                  <a:gd name="T8" fmla="*/ 56 w 71"/>
                  <a:gd name="T9" fmla="*/ 51 h 58"/>
                  <a:gd name="T10" fmla="*/ 50 w 71"/>
                  <a:gd name="T11" fmla="*/ 55 h 58"/>
                  <a:gd name="T12" fmla="*/ 43 w 71"/>
                  <a:gd name="T13" fmla="*/ 58 h 58"/>
                  <a:gd name="T14" fmla="*/ 35 w 71"/>
                  <a:gd name="T15" fmla="*/ 58 h 58"/>
                  <a:gd name="T16" fmla="*/ 27 w 71"/>
                  <a:gd name="T17" fmla="*/ 58 h 58"/>
                  <a:gd name="T18" fmla="*/ 12 w 71"/>
                  <a:gd name="T19" fmla="*/ 49 h 58"/>
                  <a:gd name="T20" fmla="*/ 2 w 71"/>
                  <a:gd name="T21" fmla="*/ 36 h 58"/>
                  <a:gd name="T22" fmla="*/ 0 w 71"/>
                  <a:gd name="T23" fmla="*/ 22 h 58"/>
                  <a:gd name="T24" fmla="*/ 2 w 71"/>
                  <a:gd name="T25" fmla="*/ 7 h 58"/>
                  <a:gd name="T26" fmla="*/ 8 w 71"/>
                  <a:gd name="T27" fmla="*/ 0 h 58"/>
                  <a:gd name="T28" fmla="*/ 15 w 71"/>
                  <a:gd name="T29" fmla="*/ 0 h 58"/>
                  <a:gd name="T30" fmla="*/ 20 w 71"/>
                  <a:gd name="T31" fmla="*/ 6 h 58"/>
                  <a:gd name="T32" fmla="*/ 23 w 71"/>
                  <a:gd name="T33" fmla="*/ 16 h 58"/>
                  <a:gd name="T34" fmla="*/ 27 w 71"/>
                  <a:gd name="T35" fmla="*/ 29 h 58"/>
                  <a:gd name="T36" fmla="*/ 37 w 71"/>
                  <a:gd name="T37" fmla="*/ 38 h 58"/>
                  <a:gd name="T38" fmla="*/ 47 w 71"/>
                  <a:gd name="T39" fmla="*/ 39 h 58"/>
                  <a:gd name="T40" fmla="*/ 58 w 71"/>
                  <a:gd name="T41" fmla="*/ 29 h 58"/>
                  <a:gd name="T42" fmla="*/ 67 w 71"/>
                  <a:gd name="T43" fmla="*/ 19 h 58"/>
                  <a:gd name="T44" fmla="*/ 69 w 71"/>
                  <a:gd name="T45" fmla="*/ 19 h 58"/>
                  <a:gd name="T46" fmla="*/ 71 w 71"/>
                  <a:gd name="T47" fmla="*/ 23 h 58"/>
                  <a:gd name="T48" fmla="*/ 68 w 71"/>
                  <a:gd name="T49" fmla="*/ 30 h 5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1"/>
                  <a:gd name="T76" fmla="*/ 0 h 58"/>
                  <a:gd name="T77" fmla="*/ 71 w 71"/>
                  <a:gd name="T78" fmla="*/ 58 h 5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1" h="58">
                    <a:moveTo>
                      <a:pt x="68" y="30"/>
                    </a:moveTo>
                    <a:lnTo>
                      <a:pt x="67" y="36"/>
                    </a:lnTo>
                    <a:lnTo>
                      <a:pt x="64" y="42"/>
                    </a:lnTo>
                    <a:lnTo>
                      <a:pt x="60" y="46"/>
                    </a:lnTo>
                    <a:lnTo>
                      <a:pt x="56" y="51"/>
                    </a:lnTo>
                    <a:lnTo>
                      <a:pt x="50" y="55"/>
                    </a:lnTo>
                    <a:lnTo>
                      <a:pt x="43" y="58"/>
                    </a:lnTo>
                    <a:lnTo>
                      <a:pt x="35" y="58"/>
                    </a:lnTo>
                    <a:lnTo>
                      <a:pt x="27" y="58"/>
                    </a:lnTo>
                    <a:lnTo>
                      <a:pt x="12" y="49"/>
                    </a:lnTo>
                    <a:lnTo>
                      <a:pt x="2" y="36"/>
                    </a:lnTo>
                    <a:lnTo>
                      <a:pt x="0" y="22"/>
                    </a:lnTo>
                    <a:lnTo>
                      <a:pt x="2" y="7"/>
                    </a:lnTo>
                    <a:lnTo>
                      <a:pt x="8" y="0"/>
                    </a:lnTo>
                    <a:lnTo>
                      <a:pt x="15" y="0"/>
                    </a:lnTo>
                    <a:lnTo>
                      <a:pt x="20" y="6"/>
                    </a:lnTo>
                    <a:lnTo>
                      <a:pt x="23" y="16"/>
                    </a:lnTo>
                    <a:lnTo>
                      <a:pt x="27" y="29"/>
                    </a:lnTo>
                    <a:lnTo>
                      <a:pt x="37" y="38"/>
                    </a:lnTo>
                    <a:lnTo>
                      <a:pt x="47" y="39"/>
                    </a:lnTo>
                    <a:lnTo>
                      <a:pt x="58" y="29"/>
                    </a:lnTo>
                    <a:lnTo>
                      <a:pt x="67" y="19"/>
                    </a:lnTo>
                    <a:lnTo>
                      <a:pt x="69" y="19"/>
                    </a:lnTo>
                    <a:lnTo>
                      <a:pt x="71" y="23"/>
                    </a:lnTo>
                    <a:lnTo>
                      <a:pt x="68" y="30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8" name="Freeform 18"/>
              <p:cNvSpPr>
                <a:spLocks/>
              </p:cNvSpPr>
              <p:nvPr/>
            </p:nvSpPr>
            <p:spPr bwMode="auto">
              <a:xfrm>
                <a:off x="4977" y="1532"/>
                <a:ext cx="73" cy="267"/>
              </a:xfrm>
              <a:custGeom>
                <a:avLst/>
                <a:gdLst>
                  <a:gd name="T0" fmla="*/ 78 w 78"/>
                  <a:gd name="T1" fmla="*/ 276 h 276"/>
                  <a:gd name="T2" fmla="*/ 78 w 78"/>
                  <a:gd name="T3" fmla="*/ 164 h 276"/>
                  <a:gd name="T4" fmla="*/ 77 w 78"/>
                  <a:gd name="T5" fmla="*/ 134 h 276"/>
                  <a:gd name="T6" fmla="*/ 72 w 78"/>
                  <a:gd name="T7" fmla="*/ 106 h 276"/>
                  <a:gd name="T8" fmla="*/ 67 w 78"/>
                  <a:gd name="T9" fmla="*/ 80 h 276"/>
                  <a:gd name="T10" fmla="*/ 57 w 78"/>
                  <a:gd name="T11" fmla="*/ 59 h 276"/>
                  <a:gd name="T12" fmla="*/ 46 w 78"/>
                  <a:gd name="T13" fmla="*/ 40 h 276"/>
                  <a:gd name="T14" fmla="*/ 34 w 78"/>
                  <a:gd name="T15" fmla="*/ 23 h 276"/>
                  <a:gd name="T16" fmla="*/ 18 w 78"/>
                  <a:gd name="T17" fmla="*/ 10 h 276"/>
                  <a:gd name="T18" fmla="*/ 0 w 78"/>
                  <a:gd name="T19" fmla="*/ 0 h 276"/>
                  <a:gd name="T20" fmla="*/ 14 w 78"/>
                  <a:gd name="T21" fmla="*/ 21 h 276"/>
                  <a:gd name="T22" fmla="*/ 23 w 78"/>
                  <a:gd name="T23" fmla="*/ 43 h 276"/>
                  <a:gd name="T24" fmla="*/ 31 w 78"/>
                  <a:gd name="T25" fmla="*/ 67 h 276"/>
                  <a:gd name="T26" fmla="*/ 38 w 78"/>
                  <a:gd name="T27" fmla="*/ 90 h 276"/>
                  <a:gd name="T28" fmla="*/ 42 w 78"/>
                  <a:gd name="T29" fmla="*/ 113 h 276"/>
                  <a:gd name="T30" fmla="*/ 46 w 78"/>
                  <a:gd name="T31" fmla="*/ 134 h 276"/>
                  <a:gd name="T32" fmla="*/ 49 w 78"/>
                  <a:gd name="T33" fmla="*/ 151 h 276"/>
                  <a:gd name="T34" fmla="*/ 51 w 78"/>
                  <a:gd name="T35" fmla="*/ 165 h 276"/>
                  <a:gd name="T36" fmla="*/ 51 w 78"/>
                  <a:gd name="T37" fmla="*/ 165 h 276"/>
                  <a:gd name="T38" fmla="*/ 51 w 78"/>
                  <a:gd name="T39" fmla="*/ 276 h 276"/>
                  <a:gd name="T40" fmla="*/ 78 w 78"/>
                  <a:gd name="T41" fmla="*/ 276 h 27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78"/>
                  <a:gd name="T64" fmla="*/ 0 h 276"/>
                  <a:gd name="T65" fmla="*/ 78 w 78"/>
                  <a:gd name="T66" fmla="*/ 276 h 27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78" h="276">
                    <a:moveTo>
                      <a:pt x="78" y="276"/>
                    </a:moveTo>
                    <a:lnTo>
                      <a:pt x="78" y="164"/>
                    </a:lnTo>
                    <a:lnTo>
                      <a:pt x="77" y="134"/>
                    </a:lnTo>
                    <a:lnTo>
                      <a:pt x="72" y="106"/>
                    </a:lnTo>
                    <a:lnTo>
                      <a:pt x="67" y="80"/>
                    </a:lnTo>
                    <a:lnTo>
                      <a:pt x="57" y="59"/>
                    </a:lnTo>
                    <a:lnTo>
                      <a:pt x="46" y="40"/>
                    </a:lnTo>
                    <a:lnTo>
                      <a:pt x="34" y="23"/>
                    </a:lnTo>
                    <a:lnTo>
                      <a:pt x="18" y="10"/>
                    </a:lnTo>
                    <a:lnTo>
                      <a:pt x="0" y="0"/>
                    </a:lnTo>
                    <a:lnTo>
                      <a:pt x="14" y="21"/>
                    </a:lnTo>
                    <a:lnTo>
                      <a:pt x="23" y="43"/>
                    </a:lnTo>
                    <a:lnTo>
                      <a:pt x="31" y="67"/>
                    </a:lnTo>
                    <a:lnTo>
                      <a:pt x="38" y="90"/>
                    </a:lnTo>
                    <a:lnTo>
                      <a:pt x="42" y="113"/>
                    </a:lnTo>
                    <a:lnTo>
                      <a:pt x="46" y="134"/>
                    </a:lnTo>
                    <a:lnTo>
                      <a:pt x="49" y="151"/>
                    </a:lnTo>
                    <a:lnTo>
                      <a:pt x="51" y="165"/>
                    </a:lnTo>
                    <a:lnTo>
                      <a:pt x="51" y="276"/>
                    </a:lnTo>
                    <a:lnTo>
                      <a:pt x="78" y="276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9" name="Freeform 19"/>
              <p:cNvSpPr>
                <a:spLocks/>
              </p:cNvSpPr>
              <p:nvPr/>
            </p:nvSpPr>
            <p:spPr bwMode="auto">
              <a:xfrm>
                <a:off x="4615" y="1340"/>
                <a:ext cx="373" cy="196"/>
              </a:xfrm>
              <a:custGeom>
                <a:avLst/>
                <a:gdLst>
                  <a:gd name="T0" fmla="*/ 399 w 399"/>
                  <a:gd name="T1" fmla="*/ 179 h 202"/>
                  <a:gd name="T2" fmla="*/ 381 w 399"/>
                  <a:gd name="T3" fmla="*/ 154 h 202"/>
                  <a:gd name="T4" fmla="*/ 362 w 399"/>
                  <a:gd name="T5" fmla="*/ 131 h 202"/>
                  <a:gd name="T6" fmla="*/ 340 w 399"/>
                  <a:gd name="T7" fmla="*/ 110 h 202"/>
                  <a:gd name="T8" fmla="*/ 318 w 399"/>
                  <a:gd name="T9" fmla="*/ 91 h 202"/>
                  <a:gd name="T10" fmla="*/ 294 w 399"/>
                  <a:gd name="T11" fmla="*/ 74 h 202"/>
                  <a:gd name="T12" fmla="*/ 268 w 399"/>
                  <a:gd name="T13" fmla="*/ 59 h 202"/>
                  <a:gd name="T14" fmla="*/ 242 w 399"/>
                  <a:gd name="T15" fmla="*/ 45 h 202"/>
                  <a:gd name="T16" fmla="*/ 214 w 399"/>
                  <a:gd name="T17" fmla="*/ 33 h 202"/>
                  <a:gd name="T18" fmla="*/ 187 w 399"/>
                  <a:gd name="T19" fmla="*/ 25 h 202"/>
                  <a:gd name="T20" fmla="*/ 159 w 399"/>
                  <a:gd name="T21" fmla="*/ 16 h 202"/>
                  <a:gd name="T22" fmla="*/ 132 w 399"/>
                  <a:gd name="T23" fmla="*/ 10 h 202"/>
                  <a:gd name="T24" fmla="*/ 105 w 399"/>
                  <a:gd name="T25" fmla="*/ 6 h 202"/>
                  <a:gd name="T26" fmla="*/ 77 w 399"/>
                  <a:gd name="T27" fmla="*/ 2 h 202"/>
                  <a:gd name="T28" fmla="*/ 51 w 399"/>
                  <a:gd name="T29" fmla="*/ 0 h 202"/>
                  <a:gd name="T30" fmla="*/ 25 w 399"/>
                  <a:gd name="T31" fmla="*/ 0 h 202"/>
                  <a:gd name="T32" fmla="*/ 0 w 399"/>
                  <a:gd name="T33" fmla="*/ 2 h 202"/>
                  <a:gd name="T34" fmla="*/ 22 w 399"/>
                  <a:gd name="T35" fmla="*/ 9 h 202"/>
                  <a:gd name="T36" fmla="*/ 43 w 399"/>
                  <a:gd name="T37" fmla="*/ 19 h 202"/>
                  <a:gd name="T38" fmla="*/ 62 w 399"/>
                  <a:gd name="T39" fmla="*/ 32 h 202"/>
                  <a:gd name="T40" fmla="*/ 78 w 399"/>
                  <a:gd name="T41" fmla="*/ 46 h 202"/>
                  <a:gd name="T42" fmla="*/ 95 w 399"/>
                  <a:gd name="T43" fmla="*/ 62 h 202"/>
                  <a:gd name="T44" fmla="*/ 109 w 399"/>
                  <a:gd name="T45" fmla="*/ 78 h 202"/>
                  <a:gd name="T46" fmla="*/ 122 w 399"/>
                  <a:gd name="T47" fmla="*/ 95 h 202"/>
                  <a:gd name="T48" fmla="*/ 136 w 399"/>
                  <a:gd name="T49" fmla="*/ 112 h 202"/>
                  <a:gd name="T50" fmla="*/ 147 w 399"/>
                  <a:gd name="T51" fmla="*/ 130 h 202"/>
                  <a:gd name="T52" fmla="*/ 159 w 399"/>
                  <a:gd name="T53" fmla="*/ 146 h 202"/>
                  <a:gd name="T54" fmla="*/ 172 w 399"/>
                  <a:gd name="T55" fmla="*/ 160 h 202"/>
                  <a:gd name="T56" fmla="*/ 184 w 399"/>
                  <a:gd name="T57" fmla="*/ 173 h 202"/>
                  <a:gd name="T58" fmla="*/ 196 w 399"/>
                  <a:gd name="T59" fmla="*/ 184 h 202"/>
                  <a:gd name="T60" fmla="*/ 209 w 399"/>
                  <a:gd name="T61" fmla="*/ 193 h 202"/>
                  <a:gd name="T62" fmla="*/ 222 w 399"/>
                  <a:gd name="T63" fmla="*/ 199 h 202"/>
                  <a:gd name="T64" fmla="*/ 238 w 399"/>
                  <a:gd name="T65" fmla="*/ 202 h 202"/>
                  <a:gd name="T66" fmla="*/ 233 w 399"/>
                  <a:gd name="T67" fmla="*/ 180 h 202"/>
                  <a:gd name="T68" fmla="*/ 238 w 399"/>
                  <a:gd name="T69" fmla="*/ 159 h 202"/>
                  <a:gd name="T70" fmla="*/ 248 w 399"/>
                  <a:gd name="T71" fmla="*/ 138 h 202"/>
                  <a:gd name="T72" fmla="*/ 265 w 399"/>
                  <a:gd name="T73" fmla="*/ 124 h 202"/>
                  <a:gd name="T74" fmla="*/ 290 w 399"/>
                  <a:gd name="T75" fmla="*/ 118 h 202"/>
                  <a:gd name="T76" fmla="*/ 320 w 399"/>
                  <a:gd name="T77" fmla="*/ 123 h 202"/>
                  <a:gd name="T78" fmla="*/ 357 w 399"/>
                  <a:gd name="T79" fmla="*/ 143 h 202"/>
                  <a:gd name="T80" fmla="*/ 399 w 399"/>
                  <a:gd name="T81" fmla="*/ 179 h 20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99"/>
                  <a:gd name="T124" fmla="*/ 0 h 202"/>
                  <a:gd name="T125" fmla="*/ 399 w 399"/>
                  <a:gd name="T126" fmla="*/ 202 h 20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99" h="202">
                    <a:moveTo>
                      <a:pt x="399" y="179"/>
                    </a:moveTo>
                    <a:lnTo>
                      <a:pt x="381" y="154"/>
                    </a:lnTo>
                    <a:lnTo>
                      <a:pt x="362" y="131"/>
                    </a:lnTo>
                    <a:lnTo>
                      <a:pt x="340" y="110"/>
                    </a:lnTo>
                    <a:lnTo>
                      <a:pt x="318" y="91"/>
                    </a:lnTo>
                    <a:lnTo>
                      <a:pt x="294" y="74"/>
                    </a:lnTo>
                    <a:lnTo>
                      <a:pt x="268" y="59"/>
                    </a:lnTo>
                    <a:lnTo>
                      <a:pt x="242" y="45"/>
                    </a:lnTo>
                    <a:lnTo>
                      <a:pt x="214" y="33"/>
                    </a:lnTo>
                    <a:lnTo>
                      <a:pt x="187" y="25"/>
                    </a:lnTo>
                    <a:lnTo>
                      <a:pt x="159" y="16"/>
                    </a:lnTo>
                    <a:lnTo>
                      <a:pt x="132" y="10"/>
                    </a:lnTo>
                    <a:lnTo>
                      <a:pt x="105" y="6"/>
                    </a:lnTo>
                    <a:lnTo>
                      <a:pt x="77" y="2"/>
                    </a:lnTo>
                    <a:lnTo>
                      <a:pt x="51" y="0"/>
                    </a:lnTo>
                    <a:lnTo>
                      <a:pt x="25" y="0"/>
                    </a:lnTo>
                    <a:lnTo>
                      <a:pt x="0" y="2"/>
                    </a:lnTo>
                    <a:lnTo>
                      <a:pt x="22" y="9"/>
                    </a:lnTo>
                    <a:lnTo>
                      <a:pt x="43" y="19"/>
                    </a:lnTo>
                    <a:lnTo>
                      <a:pt x="62" y="32"/>
                    </a:lnTo>
                    <a:lnTo>
                      <a:pt x="78" y="46"/>
                    </a:lnTo>
                    <a:lnTo>
                      <a:pt x="95" y="62"/>
                    </a:lnTo>
                    <a:lnTo>
                      <a:pt x="109" y="78"/>
                    </a:lnTo>
                    <a:lnTo>
                      <a:pt x="122" y="95"/>
                    </a:lnTo>
                    <a:lnTo>
                      <a:pt x="136" y="112"/>
                    </a:lnTo>
                    <a:lnTo>
                      <a:pt x="147" y="130"/>
                    </a:lnTo>
                    <a:lnTo>
                      <a:pt x="159" y="146"/>
                    </a:lnTo>
                    <a:lnTo>
                      <a:pt x="172" y="160"/>
                    </a:lnTo>
                    <a:lnTo>
                      <a:pt x="184" y="173"/>
                    </a:lnTo>
                    <a:lnTo>
                      <a:pt x="196" y="184"/>
                    </a:lnTo>
                    <a:lnTo>
                      <a:pt x="209" y="193"/>
                    </a:lnTo>
                    <a:lnTo>
                      <a:pt x="222" y="199"/>
                    </a:lnTo>
                    <a:lnTo>
                      <a:pt x="238" y="202"/>
                    </a:lnTo>
                    <a:lnTo>
                      <a:pt x="233" y="180"/>
                    </a:lnTo>
                    <a:lnTo>
                      <a:pt x="238" y="159"/>
                    </a:lnTo>
                    <a:lnTo>
                      <a:pt x="248" y="138"/>
                    </a:lnTo>
                    <a:lnTo>
                      <a:pt x="265" y="124"/>
                    </a:lnTo>
                    <a:lnTo>
                      <a:pt x="290" y="118"/>
                    </a:lnTo>
                    <a:lnTo>
                      <a:pt x="320" y="123"/>
                    </a:lnTo>
                    <a:lnTo>
                      <a:pt x="357" y="143"/>
                    </a:lnTo>
                    <a:lnTo>
                      <a:pt x="399" y="179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50" name="Freeform 20"/>
              <p:cNvSpPr>
                <a:spLocks/>
              </p:cNvSpPr>
              <p:nvPr/>
            </p:nvSpPr>
            <p:spPr bwMode="auto">
              <a:xfrm>
                <a:off x="1542" y="867"/>
                <a:ext cx="1078" cy="302"/>
              </a:xfrm>
              <a:custGeom>
                <a:avLst/>
                <a:gdLst>
                  <a:gd name="T0" fmla="*/ 10 w 1152"/>
                  <a:gd name="T1" fmla="*/ 217 h 312"/>
                  <a:gd name="T2" fmla="*/ 54 w 1152"/>
                  <a:gd name="T3" fmla="*/ 197 h 312"/>
                  <a:gd name="T4" fmla="*/ 113 w 1152"/>
                  <a:gd name="T5" fmla="*/ 171 h 312"/>
                  <a:gd name="T6" fmla="*/ 180 w 1152"/>
                  <a:gd name="T7" fmla="*/ 142 h 312"/>
                  <a:gd name="T8" fmla="*/ 254 w 1152"/>
                  <a:gd name="T9" fmla="*/ 113 h 312"/>
                  <a:gd name="T10" fmla="*/ 328 w 1152"/>
                  <a:gd name="T11" fmla="*/ 85 h 312"/>
                  <a:gd name="T12" fmla="*/ 399 w 1152"/>
                  <a:gd name="T13" fmla="*/ 60 h 312"/>
                  <a:gd name="T14" fmla="*/ 462 w 1152"/>
                  <a:gd name="T15" fmla="*/ 38 h 312"/>
                  <a:gd name="T16" fmla="*/ 514 w 1152"/>
                  <a:gd name="T17" fmla="*/ 24 h 312"/>
                  <a:gd name="T18" fmla="*/ 553 w 1152"/>
                  <a:gd name="T19" fmla="*/ 85 h 312"/>
                  <a:gd name="T20" fmla="*/ 601 w 1152"/>
                  <a:gd name="T21" fmla="*/ 146 h 312"/>
                  <a:gd name="T22" fmla="*/ 661 w 1152"/>
                  <a:gd name="T23" fmla="*/ 205 h 312"/>
                  <a:gd name="T24" fmla="*/ 733 w 1152"/>
                  <a:gd name="T25" fmla="*/ 256 h 312"/>
                  <a:gd name="T26" fmla="*/ 817 w 1152"/>
                  <a:gd name="T27" fmla="*/ 293 h 312"/>
                  <a:gd name="T28" fmla="*/ 916 w 1152"/>
                  <a:gd name="T29" fmla="*/ 311 h 312"/>
                  <a:gd name="T30" fmla="*/ 1027 w 1152"/>
                  <a:gd name="T31" fmla="*/ 305 h 312"/>
                  <a:gd name="T32" fmla="*/ 1152 w 1152"/>
                  <a:gd name="T33" fmla="*/ 270 h 312"/>
                  <a:gd name="T34" fmla="*/ 1082 w 1152"/>
                  <a:gd name="T35" fmla="*/ 270 h 312"/>
                  <a:gd name="T36" fmla="*/ 966 w 1152"/>
                  <a:gd name="T37" fmla="*/ 289 h 312"/>
                  <a:gd name="T38" fmla="*/ 865 w 1152"/>
                  <a:gd name="T39" fmla="*/ 282 h 312"/>
                  <a:gd name="T40" fmla="*/ 777 w 1152"/>
                  <a:gd name="T41" fmla="*/ 254 h 312"/>
                  <a:gd name="T42" fmla="*/ 702 w 1152"/>
                  <a:gd name="T43" fmla="*/ 210 h 312"/>
                  <a:gd name="T44" fmla="*/ 639 w 1152"/>
                  <a:gd name="T45" fmla="*/ 155 h 312"/>
                  <a:gd name="T46" fmla="*/ 587 w 1152"/>
                  <a:gd name="T47" fmla="*/ 96 h 312"/>
                  <a:gd name="T48" fmla="*/ 546 w 1152"/>
                  <a:gd name="T49" fmla="*/ 36 h 312"/>
                  <a:gd name="T50" fmla="*/ 525 w 1152"/>
                  <a:gd name="T51" fmla="*/ 0 h 312"/>
                  <a:gd name="T52" fmla="*/ 495 w 1152"/>
                  <a:gd name="T53" fmla="*/ 7 h 312"/>
                  <a:gd name="T54" fmla="*/ 437 w 1152"/>
                  <a:gd name="T55" fmla="*/ 24 h 312"/>
                  <a:gd name="T56" fmla="*/ 369 w 1152"/>
                  <a:gd name="T57" fmla="*/ 47 h 312"/>
                  <a:gd name="T58" fmla="*/ 295 w 1152"/>
                  <a:gd name="T59" fmla="*/ 74 h 312"/>
                  <a:gd name="T60" fmla="*/ 218 w 1152"/>
                  <a:gd name="T61" fmla="*/ 103 h 312"/>
                  <a:gd name="T62" fmla="*/ 145 w 1152"/>
                  <a:gd name="T63" fmla="*/ 133 h 312"/>
                  <a:gd name="T64" fmla="*/ 78 w 1152"/>
                  <a:gd name="T65" fmla="*/ 162 h 312"/>
                  <a:gd name="T66" fmla="*/ 22 w 1152"/>
                  <a:gd name="T67" fmla="*/ 187 h 312"/>
                  <a:gd name="T68" fmla="*/ 10 w 1152"/>
                  <a:gd name="T69" fmla="*/ 216 h 31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152"/>
                  <a:gd name="T106" fmla="*/ 0 h 312"/>
                  <a:gd name="T107" fmla="*/ 1152 w 1152"/>
                  <a:gd name="T108" fmla="*/ 312 h 31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152" h="312">
                    <a:moveTo>
                      <a:pt x="10" y="216"/>
                    </a:moveTo>
                    <a:lnTo>
                      <a:pt x="10" y="217"/>
                    </a:lnTo>
                    <a:lnTo>
                      <a:pt x="30" y="207"/>
                    </a:lnTo>
                    <a:lnTo>
                      <a:pt x="54" y="197"/>
                    </a:lnTo>
                    <a:lnTo>
                      <a:pt x="81" y="184"/>
                    </a:lnTo>
                    <a:lnTo>
                      <a:pt x="113" y="171"/>
                    </a:lnTo>
                    <a:lnTo>
                      <a:pt x="145" y="156"/>
                    </a:lnTo>
                    <a:lnTo>
                      <a:pt x="180" y="142"/>
                    </a:lnTo>
                    <a:lnTo>
                      <a:pt x="217" y="128"/>
                    </a:lnTo>
                    <a:lnTo>
                      <a:pt x="254" y="113"/>
                    </a:lnTo>
                    <a:lnTo>
                      <a:pt x="291" y="99"/>
                    </a:lnTo>
                    <a:lnTo>
                      <a:pt x="328" y="85"/>
                    </a:lnTo>
                    <a:lnTo>
                      <a:pt x="363" y="72"/>
                    </a:lnTo>
                    <a:lnTo>
                      <a:pt x="399" y="60"/>
                    </a:lnTo>
                    <a:lnTo>
                      <a:pt x="432" y="49"/>
                    </a:lnTo>
                    <a:lnTo>
                      <a:pt x="462" y="38"/>
                    </a:lnTo>
                    <a:lnTo>
                      <a:pt x="489" y="30"/>
                    </a:lnTo>
                    <a:lnTo>
                      <a:pt x="514" y="24"/>
                    </a:lnTo>
                    <a:lnTo>
                      <a:pt x="532" y="54"/>
                    </a:lnTo>
                    <a:lnTo>
                      <a:pt x="553" y="85"/>
                    </a:lnTo>
                    <a:lnTo>
                      <a:pt x="576" y="116"/>
                    </a:lnTo>
                    <a:lnTo>
                      <a:pt x="601" y="146"/>
                    </a:lnTo>
                    <a:lnTo>
                      <a:pt x="629" y="177"/>
                    </a:lnTo>
                    <a:lnTo>
                      <a:pt x="661" y="205"/>
                    </a:lnTo>
                    <a:lnTo>
                      <a:pt x="695" y="233"/>
                    </a:lnTo>
                    <a:lnTo>
                      <a:pt x="733" y="256"/>
                    </a:lnTo>
                    <a:lnTo>
                      <a:pt x="773" y="276"/>
                    </a:lnTo>
                    <a:lnTo>
                      <a:pt x="817" y="293"/>
                    </a:lnTo>
                    <a:lnTo>
                      <a:pt x="865" y="305"/>
                    </a:lnTo>
                    <a:lnTo>
                      <a:pt x="916" y="311"/>
                    </a:lnTo>
                    <a:lnTo>
                      <a:pt x="969" y="312"/>
                    </a:lnTo>
                    <a:lnTo>
                      <a:pt x="1027" y="305"/>
                    </a:lnTo>
                    <a:lnTo>
                      <a:pt x="1087" y="292"/>
                    </a:lnTo>
                    <a:lnTo>
                      <a:pt x="1152" y="270"/>
                    </a:lnTo>
                    <a:lnTo>
                      <a:pt x="1145" y="249"/>
                    </a:lnTo>
                    <a:lnTo>
                      <a:pt x="1082" y="270"/>
                    </a:lnTo>
                    <a:lnTo>
                      <a:pt x="1023" y="283"/>
                    </a:lnTo>
                    <a:lnTo>
                      <a:pt x="966" y="289"/>
                    </a:lnTo>
                    <a:lnTo>
                      <a:pt x="914" y="287"/>
                    </a:lnTo>
                    <a:lnTo>
                      <a:pt x="865" y="282"/>
                    </a:lnTo>
                    <a:lnTo>
                      <a:pt x="820" y="270"/>
                    </a:lnTo>
                    <a:lnTo>
                      <a:pt x="777" y="254"/>
                    </a:lnTo>
                    <a:lnTo>
                      <a:pt x="739" y="233"/>
                    </a:lnTo>
                    <a:lnTo>
                      <a:pt x="702" y="210"/>
                    </a:lnTo>
                    <a:lnTo>
                      <a:pt x="669" y="184"/>
                    </a:lnTo>
                    <a:lnTo>
                      <a:pt x="639" y="155"/>
                    </a:lnTo>
                    <a:lnTo>
                      <a:pt x="611" y="126"/>
                    </a:lnTo>
                    <a:lnTo>
                      <a:pt x="587" y="96"/>
                    </a:lnTo>
                    <a:lnTo>
                      <a:pt x="565" y="66"/>
                    </a:lnTo>
                    <a:lnTo>
                      <a:pt x="546" y="36"/>
                    </a:lnTo>
                    <a:lnTo>
                      <a:pt x="529" y="7"/>
                    </a:lnTo>
                    <a:lnTo>
                      <a:pt x="525" y="0"/>
                    </a:lnTo>
                    <a:lnTo>
                      <a:pt x="518" y="1"/>
                    </a:lnTo>
                    <a:lnTo>
                      <a:pt x="495" y="7"/>
                    </a:lnTo>
                    <a:lnTo>
                      <a:pt x="468" y="14"/>
                    </a:lnTo>
                    <a:lnTo>
                      <a:pt x="437" y="24"/>
                    </a:lnTo>
                    <a:lnTo>
                      <a:pt x="404" y="34"/>
                    </a:lnTo>
                    <a:lnTo>
                      <a:pt x="369" y="47"/>
                    </a:lnTo>
                    <a:lnTo>
                      <a:pt x="332" y="60"/>
                    </a:lnTo>
                    <a:lnTo>
                      <a:pt x="295" y="74"/>
                    </a:lnTo>
                    <a:lnTo>
                      <a:pt x="256" y="89"/>
                    </a:lnTo>
                    <a:lnTo>
                      <a:pt x="218" y="103"/>
                    </a:lnTo>
                    <a:lnTo>
                      <a:pt x="181" y="119"/>
                    </a:lnTo>
                    <a:lnTo>
                      <a:pt x="145" y="133"/>
                    </a:lnTo>
                    <a:lnTo>
                      <a:pt x="110" y="148"/>
                    </a:lnTo>
                    <a:lnTo>
                      <a:pt x="78" y="162"/>
                    </a:lnTo>
                    <a:lnTo>
                      <a:pt x="48" y="175"/>
                    </a:lnTo>
                    <a:lnTo>
                      <a:pt x="22" y="187"/>
                    </a:lnTo>
                    <a:lnTo>
                      <a:pt x="0" y="197"/>
                    </a:lnTo>
                    <a:lnTo>
                      <a:pt x="10" y="216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51" name="Freeform 21"/>
              <p:cNvSpPr>
                <a:spLocks/>
              </p:cNvSpPr>
              <p:nvPr/>
            </p:nvSpPr>
            <p:spPr bwMode="auto">
              <a:xfrm>
                <a:off x="1536" y="334"/>
                <a:ext cx="1171" cy="567"/>
              </a:xfrm>
              <a:custGeom>
                <a:avLst/>
                <a:gdLst>
                  <a:gd name="T0" fmla="*/ 471 w 1251"/>
                  <a:gd name="T1" fmla="*/ 484 h 586"/>
                  <a:gd name="T2" fmla="*/ 362 w 1251"/>
                  <a:gd name="T3" fmla="*/ 554 h 586"/>
                  <a:gd name="T4" fmla="*/ 249 w 1251"/>
                  <a:gd name="T5" fmla="*/ 583 h 586"/>
                  <a:gd name="T6" fmla="*/ 137 w 1251"/>
                  <a:gd name="T7" fmla="*/ 574 h 586"/>
                  <a:gd name="T8" fmla="*/ 20 w 1251"/>
                  <a:gd name="T9" fmla="*/ 499 h 586"/>
                  <a:gd name="T10" fmla="*/ 5 w 1251"/>
                  <a:gd name="T11" fmla="*/ 379 h 586"/>
                  <a:gd name="T12" fmla="*/ 71 w 1251"/>
                  <a:gd name="T13" fmla="*/ 308 h 586"/>
                  <a:gd name="T14" fmla="*/ 171 w 1251"/>
                  <a:gd name="T15" fmla="*/ 324 h 586"/>
                  <a:gd name="T16" fmla="*/ 192 w 1251"/>
                  <a:gd name="T17" fmla="*/ 376 h 586"/>
                  <a:gd name="T18" fmla="*/ 129 w 1251"/>
                  <a:gd name="T19" fmla="*/ 321 h 586"/>
                  <a:gd name="T20" fmla="*/ 40 w 1251"/>
                  <a:gd name="T21" fmla="*/ 354 h 586"/>
                  <a:gd name="T22" fmla="*/ 26 w 1251"/>
                  <a:gd name="T23" fmla="*/ 452 h 586"/>
                  <a:gd name="T24" fmla="*/ 96 w 1251"/>
                  <a:gd name="T25" fmla="*/ 523 h 586"/>
                  <a:gd name="T26" fmla="*/ 201 w 1251"/>
                  <a:gd name="T27" fmla="*/ 515 h 586"/>
                  <a:gd name="T28" fmla="*/ 256 w 1251"/>
                  <a:gd name="T29" fmla="*/ 468 h 586"/>
                  <a:gd name="T30" fmla="*/ 284 w 1251"/>
                  <a:gd name="T31" fmla="*/ 415 h 586"/>
                  <a:gd name="T32" fmla="*/ 334 w 1251"/>
                  <a:gd name="T33" fmla="*/ 361 h 586"/>
                  <a:gd name="T34" fmla="*/ 388 w 1251"/>
                  <a:gd name="T35" fmla="*/ 373 h 586"/>
                  <a:gd name="T36" fmla="*/ 393 w 1251"/>
                  <a:gd name="T37" fmla="*/ 412 h 586"/>
                  <a:gd name="T38" fmla="*/ 429 w 1251"/>
                  <a:gd name="T39" fmla="*/ 430 h 586"/>
                  <a:gd name="T40" fmla="*/ 515 w 1251"/>
                  <a:gd name="T41" fmla="*/ 387 h 586"/>
                  <a:gd name="T42" fmla="*/ 589 w 1251"/>
                  <a:gd name="T43" fmla="*/ 304 h 586"/>
                  <a:gd name="T44" fmla="*/ 665 w 1251"/>
                  <a:gd name="T45" fmla="*/ 199 h 586"/>
                  <a:gd name="T46" fmla="*/ 763 w 1251"/>
                  <a:gd name="T47" fmla="*/ 91 h 586"/>
                  <a:gd name="T48" fmla="*/ 894 w 1251"/>
                  <a:gd name="T49" fmla="*/ 16 h 586"/>
                  <a:gd name="T50" fmla="*/ 1006 w 1251"/>
                  <a:gd name="T51" fmla="*/ 1 h 586"/>
                  <a:gd name="T52" fmla="*/ 1100 w 1251"/>
                  <a:gd name="T53" fmla="*/ 22 h 586"/>
                  <a:gd name="T54" fmla="*/ 1183 w 1251"/>
                  <a:gd name="T55" fmla="*/ 68 h 586"/>
                  <a:gd name="T56" fmla="*/ 1242 w 1251"/>
                  <a:gd name="T57" fmla="*/ 131 h 586"/>
                  <a:gd name="T58" fmla="*/ 1222 w 1251"/>
                  <a:gd name="T59" fmla="*/ 147 h 586"/>
                  <a:gd name="T60" fmla="*/ 1172 w 1251"/>
                  <a:gd name="T61" fmla="*/ 98 h 586"/>
                  <a:gd name="T62" fmla="*/ 1109 w 1251"/>
                  <a:gd name="T63" fmla="*/ 76 h 586"/>
                  <a:gd name="T64" fmla="*/ 1042 w 1251"/>
                  <a:gd name="T65" fmla="*/ 76 h 586"/>
                  <a:gd name="T66" fmla="*/ 973 w 1251"/>
                  <a:gd name="T67" fmla="*/ 88 h 586"/>
                  <a:gd name="T68" fmla="*/ 984 w 1251"/>
                  <a:gd name="T69" fmla="*/ 144 h 586"/>
                  <a:gd name="T70" fmla="*/ 954 w 1251"/>
                  <a:gd name="T71" fmla="*/ 227 h 586"/>
                  <a:gd name="T72" fmla="*/ 865 w 1251"/>
                  <a:gd name="T73" fmla="*/ 268 h 586"/>
                  <a:gd name="T74" fmla="*/ 781 w 1251"/>
                  <a:gd name="T75" fmla="*/ 236 h 586"/>
                  <a:gd name="T76" fmla="*/ 717 w 1251"/>
                  <a:gd name="T77" fmla="*/ 288 h 586"/>
                  <a:gd name="T78" fmla="*/ 706 w 1251"/>
                  <a:gd name="T79" fmla="*/ 435 h 586"/>
                  <a:gd name="T80" fmla="*/ 767 w 1251"/>
                  <a:gd name="T81" fmla="*/ 533 h 586"/>
                  <a:gd name="T82" fmla="*/ 843 w 1251"/>
                  <a:gd name="T83" fmla="*/ 557 h 586"/>
                  <a:gd name="T84" fmla="*/ 913 w 1251"/>
                  <a:gd name="T85" fmla="*/ 541 h 586"/>
                  <a:gd name="T86" fmla="*/ 954 w 1251"/>
                  <a:gd name="T87" fmla="*/ 495 h 586"/>
                  <a:gd name="T88" fmla="*/ 946 w 1251"/>
                  <a:gd name="T89" fmla="*/ 452 h 586"/>
                  <a:gd name="T90" fmla="*/ 911 w 1251"/>
                  <a:gd name="T91" fmla="*/ 465 h 586"/>
                  <a:gd name="T92" fmla="*/ 872 w 1251"/>
                  <a:gd name="T93" fmla="*/ 451 h 586"/>
                  <a:gd name="T94" fmla="*/ 856 w 1251"/>
                  <a:gd name="T95" fmla="*/ 409 h 586"/>
                  <a:gd name="T96" fmla="*/ 877 w 1251"/>
                  <a:gd name="T97" fmla="*/ 351 h 586"/>
                  <a:gd name="T98" fmla="*/ 947 w 1251"/>
                  <a:gd name="T99" fmla="*/ 324 h 586"/>
                  <a:gd name="T100" fmla="*/ 1026 w 1251"/>
                  <a:gd name="T101" fmla="*/ 380 h 586"/>
                  <a:gd name="T102" fmla="*/ 1036 w 1251"/>
                  <a:gd name="T103" fmla="*/ 456 h 586"/>
                  <a:gd name="T104" fmla="*/ 1006 w 1251"/>
                  <a:gd name="T105" fmla="*/ 521 h 586"/>
                  <a:gd name="T106" fmla="*/ 944 w 1251"/>
                  <a:gd name="T107" fmla="*/ 569 h 586"/>
                  <a:gd name="T108" fmla="*/ 855 w 1251"/>
                  <a:gd name="T109" fmla="*/ 586 h 586"/>
                  <a:gd name="T110" fmla="*/ 750 w 1251"/>
                  <a:gd name="T111" fmla="*/ 547 h 586"/>
                  <a:gd name="T112" fmla="*/ 681 w 1251"/>
                  <a:gd name="T113" fmla="*/ 445 h 586"/>
                  <a:gd name="T114" fmla="*/ 670 w 1251"/>
                  <a:gd name="T115" fmla="*/ 309 h 586"/>
                  <a:gd name="T116" fmla="*/ 728 w 1251"/>
                  <a:gd name="T117" fmla="*/ 168 h 586"/>
                  <a:gd name="T118" fmla="*/ 667 w 1251"/>
                  <a:gd name="T119" fmla="*/ 230 h 586"/>
                  <a:gd name="T120" fmla="*/ 565 w 1251"/>
                  <a:gd name="T121" fmla="*/ 380 h 58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251"/>
                  <a:gd name="T184" fmla="*/ 0 h 586"/>
                  <a:gd name="T185" fmla="*/ 1251 w 1251"/>
                  <a:gd name="T186" fmla="*/ 586 h 58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251" h="586">
                    <a:moveTo>
                      <a:pt x="549" y="402"/>
                    </a:moveTo>
                    <a:lnTo>
                      <a:pt x="523" y="432"/>
                    </a:lnTo>
                    <a:lnTo>
                      <a:pt x="497" y="459"/>
                    </a:lnTo>
                    <a:lnTo>
                      <a:pt x="471" y="484"/>
                    </a:lnTo>
                    <a:lnTo>
                      <a:pt x="444" y="505"/>
                    </a:lnTo>
                    <a:lnTo>
                      <a:pt x="418" y="524"/>
                    </a:lnTo>
                    <a:lnTo>
                      <a:pt x="390" y="540"/>
                    </a:lnTo>
                    <a:lnTo>
                      <a:pt x="362" y="554"/>
                    </a:lnTo>
                    <a:lnTo>
                      <a:pt x="334" y="564"/>
                    </a:lnTo>
                    <a:lnTo>
                      <a:pt x="307" y="573"/>
                    </a:lnTo>
                    <a:lnTo>
                      <a:pt x="278" y="580"/>
                    </a:lnTo>
                    <a:lnTo>
                      <a:pt x="249" y="583"/>
                    </a:lnTo>
                    <a:lnTo>
                      <a:pt x="222" y="584"/>
                    </a:lnTo>
                    <a:lnTo>
                      <a:pt x="193" y="584"/>
                    </a:lnTo>
                    <a:lnTo>
                      <a:pt x="164" y="580"/>
                    </a:lnTo>
                    <a:lnTo>
                      <a:pt x="137" y="574"/>
                    </a:lnTo>
                    <a:lnTo>
                      <a:pt x="108" y="567"/>
                    </a:lnTo>
                    <a:lnTo>
                      <a:pt x="71" y="550"/>
                    </a:lnTo>
                    <a:lnTo>
                      <a:pt x="41" y="527"/>
                    </a:lnTo>
                    <a:lnTo>
                      <a:pt x="20" y="499"/>
                    </a:lnTo>
                    <a:lnTo>
                      <a:pt x="7" y="469"/>
                    </a:lnTo>
                    <a:lnTo>
                      <a:pt x="0" y="438"/>
                    </a:lnTo>
                    <a:lnTo>
                      <a:pt x="0" y="407"/>
                    </a:lnTo>
                    <a:lnTo>
                      <a:pt x="5" y="379"/>
                    </a:lnTo>
                    <a:lnTo>
                      <a:pt x="15" y="356"/>
                    </a:lnTo>
                    <a:lnTo>
                      <a:pt x="30" y="337"/>
                    </a:lnTo>
                    <a:lnTo>
                      <a:pt x="49" y="321"/>
                    </a:lnTo>
                    <a:lnTo>
                      <a:pt x="71" y="308"/>
                    </a:lnTo>
                    <a:lnTo>
                      <a:pt x="96" y="302"/>
                    </a:lnTo>
                    <a:lnTo>
                      <a:pt x="122" y="302"/>
                    </a:lnTo>
                    <a:lnTo>
                      <a:pt x="146" y="309"/>
                    </a:lnTo>
                    <a:lnTo>
                      <a:pt x="171" y="324"/>
                    </a:lnTo>
                    <a:lnTo>
                      <a:pt x="194" y="348"/>
                    </a:lnTo>
                    <a:lnTo>
                      <a:pt x="201" y="363"/>
                    </a:lnTo>
                    <a:lnTo>
                      <a:pt x="199" y="373"/>
                    </a:lnTo>
                    <a:lnTo>
                      <a:pt x="192" y="376"/>
                    </a:lnTo>
                    <a:lnTo>
                      <a:pt x="185" y="367"/>
                    </a:lnTo>
                    <a:lnTo>
                      <a:pt x="171" y="344"/>
                    </a:lnTo>
                    <a:lnTo>
                      <a:pt x="151" y="328"/>
                    </a:lnTo>
                    <a:lnTo>
                      <a:pt x="129" y="321"/>
                    </a:lnTo>
                    <a:lnTo>
                      <a:pt x="104" y="320"/>
                    </a:lnTo>
                    <a:lnTo>
                      <a:pt x="81" y="325"/>
                    </a:lnTo>
                    <a:lnTo>
                      <a:pt x="59" y="337"/>
                    </a:lnTo>
                    <a:lnTo>
                      <a:pt x="40" y="354"/>
                    </a:lnTo>
                    <a:lnTo>
                      <a:pt x="27" y="377"/>
                    </a:lnTo>
                    <a:lnTo>
                      <a:pt x="20" y="403"/>
                    </a:lnTo>
                    <a:lnTo>
                      <a:pt x="20" y="428"/>
                    </a:lnTo>
                    <a:lnTo>
                      <a:pt x="26" y="452"/>
                    </a:lnTo>
                    <a:lnTo>
                      <a:pt x="37" y="475"/>
                    </a:lnTo>
                    <a:lnTo>
                      <a:pt x="52" y="495"/>
                    </a:lnTo>
                    <a:lnTo>
                      <a:pt x="72" y="511"/>
                    </a:lnTo>
                    <a:lnTo>
                      <a:pt x="96" y="523"/>
                    </a:lnTo>
                    <a:lnTo>
                      <a:pt x="123" y="528"/>
                    </a:lnTo>
                    <a:lnTo>
                      <a:pt x="159" y="530"/>
                    </a:lnTo>
                    <a:lnTo>
                      <a:pt x="183" y="524"/>
                    </a:lnTo>
                    <a:lnTo>
                      <a:pt x="201" y="515"/>
                    </a:lnTo>
                    <a:lnTo>
                      <a:pt x="214" y="504"/>
                    </a:lnTo>
                    <a:lnTo>
                      <a:pt x="226" y="491"/>
                    </a:lnTo>
                    <a:lnTo>
                      <a:pt x="238" y="478"/>
                    </a:lnTo>
                    <a:lnTo>
                      <a:pt x="256" y="468"/>
                    </a:lnTo>
                    <a:lnTo>
                      <a:pt x="282" y="462"/>
                    </a:lnTo>
                    <a:lnTo>
                      <a:pt x="278" y="449"/>
                    </a:lnTo>
                    <a:lnTo>
                      <a:pt x="279" y="432"/>
                    </a:lnTo>
                    <a:lnTo>
                      <a:pt x="284" y="415"/>
                    </a:lnTo>
                    <a:lnTo>
                      <a:pt x="292" y="397"/>
                    </a:lnTo>
                    <a:lnTo>
                      <a:pt x="303" y="381"/>
                    </a:lnTo>
                    <a:lnTo>
                      <a:pt x="316" y="368"/>
                    </a:lnTo>
                    <a:lnTo>
                      <a:pt x="334" y="361"/>
                    </a:lnTo>
                    <a:lnTo>
                      <a:pt x="353" y="358"/>
                    </a:lnTo>
                    <a:lnTo>
                      <a:pt x="367" y="360"/>
                    </a:lnTo>
                    <a:lnTo>
                      <a:pt x="379" y="366"/>
                    </a:lnTo>
                    <a:lnTo>
                      <a:pt x="388" y="373"/>
                    </a:lnTo>
                    <a:lnTo>
                      <a:pt x="395" y="381"/>
                    </a:lnTo>
                    <a:lnTo>
                      <a:pt x="397" y="392"/>
                    </a:lnTo>
                    <a:lnTo>
                      <a:pt x="397" y="402"/>
                    </a:lnTo>
                    <a:lnTo>
                      <a:pt x="393" y="412"/>
                    </a:lnTo>
                    <a:lnTo>
                      <a:pt x="385" y="420"/>
                    </a:lnTo>
                    <a:lnTo>
                      <a:pt x="399" y="426"/>
                    </a:lnTo>
                    <a:lnTo>
                      <a:pt x="412" y="429"/>
                    </a:lnTo>
                    <a:lnTo>
                      <a:pt x="429" y="430"/>
                    </a:lnTo>
                    <a:lnTo>
                      <a:pt x="448" y="426"/>
                    </a:lnTo>
                    <a:lnTo>
                      <a:pt x="467" y="419"/>
                    </a:lnTo>
                    <a:lnTo>
                      <a:pt x="491" y="406"/>
                    </a:lnTo>
                    <a:lnTo>
                      <a:pt x="515" y="387"/>
                    </a:lnTo>
                    <a:lnTo>
                      <a:pt x="543" y="363"/>
                    </a:lnTo>
                    <a:lnTo>
                      <a:pt x="558" y="347"/>
                    </a:lnTo>
                    <a:lnTo>
                      <a:pt x="573" y="327"/>
                    </a:lnTo>
                    <a:lnTo>
                      <a:pt x="589" y="304"/>
                    </a:lnTo>
                    <a:lnTo>
                      <a:pt x="606" y="279"/>
                    </a:lnTo>
                    <a:lnTo>
                      <a:pt x="623" y="253"/>
                    </a:lnTo>
                    <a:lnTo>
                      <a:pt x="644" y="226"/>
                    </a:lnTo>
                    <a:lnTo>
                      <a:pt x="665" y="199"/>
                    </a:lnTo>
                    <a:lnTo>
                      <a:pt x="687" y="170"/>
                    </a:lnTo>
                    <a:lnTo>
                      <a:pt x="711" y="142"/>
                    </a:lnTo>
                    <a:lnTo>
                      <a:pt x="736" y="117"/>
                    </a:lnTo>
                    <a:lnTo>
                      <a:pt x="763" y="91"/>
                    </a:lnTo>
                    <a:lnTo>
                      <a:pt x="793" y="68"/>
                    </a:lnTo>
                    <a:lnTo>
                      <a:pt x="825" y="47"/>
                    </a:lnTo>
                    <a:lnTo>
                      <a:pt x="858" y="29"/>
                    </a:lnTo>
                    <a:lnTo>
                      <a:pt x="894" y="16"/>
                    </a:lnTo>
                    <a:lnTo>
                      <a:pt x="932" y="6"/>
                    </a:lnTo>
                    <a:lnTo>
                      <a:pt x="957" y="1"/>
                    </a:lnTo>
                    <a:lnTo>
                      <a:pt x="981" y="0"/>
                    </a:lnTo>
                    <a:lnTo>
                      <a:pt x="1006" y="1"/>
                    </a:lnTo>
                    <a:lnTo>
                      <a:pt x="1031" y="4"/>
                    </a:lnTo>
                    <a:lnTo>
                      <a:pt x="1055" y="9"/>
                    </a:lnTo>
                    <a:lnTo>
                      <a:pt x="1079" y="14"/>
                    </a:lnTo>
                    <a:lnTo>
                      <a:pt x="1100" y="22"/>
                    </a:lnTo>
                    <a:lnTo>
                      <a:pt x="1122" y="32"/>
                    </a:lnTo>
                    <a:lnTo>
                      <a:pt x="1144" y="43"/>
                    </a:lnTo>
                    <a:lnTo>
                      <a:pt x="1164" y="55"/>
                    </a:lnTo>
                    <a:lnTo>
                      <a:pt x="1183" y="68"/>
                    </a:lnTo>
                    <a:lnTo>
                      <a:pt x="1199" y="82"/>
                    </a:lnTo>
                    <a:lnTo>
                      <a:pt x="1216" y="98"/>
                    </a:lnTo>
                    <a:lnTo>
                      <a:pt x="1229" y="114"/>
                    </a:lnTo>
                    <a:lnTo>
                      <a:pt x="1242" y="131"/>
                    </a:lnTo>
                    <a:lnTo>
                      <a:pt x="1251" y="148"/>
                    </a:lnTo>
                    <a:lnTo>
                      <a:pt x="1246" y="157"/>
                    </a:lnTo>
                    <a:lnTo>
                      <a:pt x="1235" y="154"/>
                    </a:lnTo>
                    <a:lnTo>
                      <a:pt x="1222" y="147"/>
                    </a:lnTo>
                    <a:lnTo>
                      <a:pt x="1213" y="135"/>
                    </a:lnTo>
                    <a:lnTo>
                      <a:pt x="1199" y="121"/>
                    </a:lnTo>
                    <a:lnTo>
                      <a:pt x="1185" y="108"/>
                    </a:lnTo>
                    <a:lnTo>
                      <a:pt x="1172" y="98"/>
                    </a:lnTo>
                    <a:lnTo>
                      <a:pt x="1157" y="89"/>
                    </a:lnTo>
                    <a:lnTo>
                      <a:pt x="1140" y="83"/>
                    </a:lnTo>
                    <a:lnTo>
                      <a:pt x="1125" y="79"/>
                    </a:lnTo>
                    <a:lnTo>
                      <a:pt x="1109" y="76"/>
                    </a:lnTo>
                    <a:lnTo>
                      <a:pt x="1092" y="75"/>
                    </a:lnTo>
                    <a:lnTo>
                      <a:pt x="1076" y="73"/>
                    </a:lnTo>
                    <a:lnTo>
                      <a:pt x="1059" y="75"/>
                    </a:lnTo>
                    <a:lnTo>
                      <a:pt x="1042" y="76"/>
                    </a:lnTo>
                    <a:lnTo>
                      <a:pt x="1025" y="78"/>
                    </a:lnTo>
                    <a:lnTo>
                      <a:pt x="1007" y="82"/>
                    </a:lnTo>
                    <a:lnTo>
                      <a:pt x="991" y="85"/>
                    </a:lnTo>
                    <a:lnTo>
                      <a:pt x="973" y="88"/>
                    </a:lnTo>
                    <a:lnTo>
                      <a:pt x="955" y="92"/>
                    </a:lnTo>
                    <a:lnTo>
                      <a:pt x="970" y="106"/>
                    </a:lnTo>
                    <a:lnTo>
                      <a:pt x="980" y="124"/>
                    </a:lnTo>
                    <a:lnTo>
                      <a:pt x="984" y="144"/>
                    </a:lnTo>
                    <a:lnTo>
                      <a:pt x="984" y="166"/>
                    </a:lnTo>
                    <a:lnTo>
                      <a:pt x="978" y="187"/>
                    </a:lnTo>
                    <a:lnTo>
                      <a:pt x="969" y="209"/>
                    </a:lnTo>
                    <a:lnTo>
                      <a:pt x="954" y="227"/>
                    </a:lnTo>
                    <a:lnTo>
                      <a:pt x="936" y="243"/>
                    </a:lnTo>
                    <a:lnTo>
                      <a:pt x="913" y="256"/>
                    </a:lnTo>
                    <a:lnTo>
                      <a:pt x="889" y="265"/>
                    </a:lnTo>
                    <a:lnTo>
                      <a:pt x="865" y="268"/>
                    </a:lnTo>
                    <a:lnTo>
                      <a:pt x="841" y="266"/>
                    </a:lnTo>
                    <a:lnTo>
                      <a:pt x="819" y="262"/>
                    </a:lnTo>
                    <a:lnTo>
                      <a:pt x="799" y="252"/>
                    </a:lnTo>
                    <a:lnTo>
                      <a:pt x="781" y="236"/>
                    </a:lnTo>
                    <a:lnTo>
                      <a:pt x="767" y="217"/>
                    </a:lnTo>
                    <a:lnTo>
                      <a:pt x="750" y="236"/>
                    </a:lnTo>
                    <a:lnTo>
                      <a:pt x="732" y="261"/>
                    </a:lnTo>
                    <a:lnTo>
                      <a:pt x="717" y="288"/>
                    </a:lnTo>
                    <a:lnTo>
                      <a:pt x="704" y="321"/>
                    </a:lnTo>
                    <a:lnTo>
                      <a:pt x="697" y="356"/>
                    </a:lnTo>
                    <a:lnTo>
                      <a:pt x="697" y="394"/>
                    </a:lnTo>
                    <a:lnTo>
                      <a:pt x="706" y="435"/>
                    </a:lnTo>
                    <a:lnTo>
                      <a:pt x="722" y="478"/>
                    </a:lnTo>
                    <a:lnTo>
                      <a:pt x="736" y="499"/>
                    </a:lnTo>
                    <a:lnTo>
                      <a:pt x="751" y="518"/>
                    </a:lnTo>
                    <a:lnTo>
                      <a:pt x="767" y="533"/>
                    </a:lnTo>
                    <a:lnTo>
                      <a:pt x="785" y="543"/>
                    </a:lnTo>
                    <a:lnTo>
                      <a:pt x="804" y="551"/>
                    </a:lnTo>
                    <a:lnTo>
                      <a:pt x="824" y="556"/>
                    </a:lnTo>
                    <a:lnTo>
                      <a:pt x="843" y="557"/>
                    </a:lnTo>
                    <a:lnTo>
                      <a:pt x="861" y="557"/>
                    </a:lnTo>
                    <a:lnTo>
                      <a:pt x="880" y="553"/>
                    </a:lnTo>
                    <a:lnTo>
                      <a:pt x="896" y="548"/>
                    </a:lnTo>
                    <a:lnTo>
                      <a:pt x="913" y="541"/>
                    </a:lnTo>
                    <a:lnTo>
                      <a:pt x="926" y="531"/>
                    </a:lnTo>
                    <a:lnTo>
                      <a:pt x="939" y="521"/>
                    </a:lnTo>
                    <a:lnTo>
                      <a:pt x="948" y="508"/>
                    </a:lnTo>
                    <a:lnTo>
                      <a:pt x="954" y="495"/>
                    </a:lnTo>
                    <a:lnTo>
                      <a:pt x="958" y="481"/>
                    </a:lnTo>
                    <a:lnTo>
                      <a:pt x="958" y="463"/>
                    </a:lnTo>
                    <a:lnTo>
                      <a:pt x="954" y="453"/>
                    </a:lnTo>
                    <a:lnTo>
                      <a:pt x="946" y="452"/>
                    </a:lnTo>
                    <a:lnTo>
                      <a:pt x="936" y="458"/>
                    </a:lnTo>
                    <a:lnTo>
                      <a:pt x="929" y="462"/>
                    </a:lnTo>
                    <a:lnTo>
                      <a:pt x="921" y="465"/>
                    </a:lnTo>
                    <a:lnTo>
                      <a:pt x="911" y="465"/>
                    </a:lnTo>
                    <a:lnTo>
                      <a:pt x="902" y="463"/>
                    </a:lnTo>
                    <a:lnTo>
                      <a:pt x="891" y="461"/>
                    </a:lnTo>
                    <a:lnTo>
                      <a:pt x="881" y="456"/>
                    </a:lnTo>
                    <a:lnTo>
                      <a:pt x="872" y="451"/>
                    </a:lnTo>
                    <a:lnTo>
                      <a:pt x="865" y="443"/>
                    </a:lnTo>
                    <a:lnTo>
                      <a:pt x="859" y="433"/>
                    </a:lnTo>
                    <a:lnTo>
                      <a:pt x="856" y="422"/>
                    </a:lnTo>
                    <a:lnTo>
                      <a:pt x="856" y="409"/>
                    </a:lnTo>
                    <a:lnTo>
                      <a:pt x="858" y="394"/>
                    </a:lnTo>
                    <a:lnTo>
                      <a:pt x="862" y="380"/>
                    </a:lnTo>
                    <a:lnTo>
                      <a:pt x="869" y="366"/>
                    </a:lnTo>
                    <a:lnTo>
                      <a:pt x="877" y="351"/>
                    </a:lnTo>
                    <a:lnTo>
                      <a:pt x="889" y="338"/>
                    </a:lnTo>
                    <a:lnTo>
                      <a:pt x="906" y="328"/>
                    </a:lnTo>
                    <a:lnTo>
                      <a:pt x="925" y="324"/>
                    </a:lnTo>
                    <a:lnTo>
                      <a:pt x="947" y="324"/>
                    </a:lnTo>
                    <a:lnTo>
                      <a:pt x="970" y="330"/>
                    </a:lnTo>
                    <a:lnTo>
                      <a:pt x="992" y="341"/>
                    </a:lnTo>
                    <a:lnTo>
                      <a:pt x="1011" y="357"/>
                    </a:lnTo>
                    <a:lnTo>
                      <a:pt x="1026" y="380"/>
                    </a:lnTo>
                    <a:lnTo>
                      <a:pt x="1036" y="407"/>
                    </a:lnTo>
                    <a:lnTo>
                      <a:pt x="1037" y="423"/>
                    </a:lnTo>
                    <a:lnTo>
                      <a:pt x="1037" y="440"/>
                    </a:lnTo>
                    <a:lnTo>
                      <a:pt x="1036" y="456"/>
                    </a:lnTo>
                    <a:lnTo>
                      <a:pt x="1031" y="474"/>
                    </a:lnTo>
                    <a:lnTo>
                      <a:pt x="1025" y="489"/>
                    </a:lnTo>
                    <a:lnTo>
                      <a:pt x="1016" y="505"/>
                    </a:lnTo>
                    <a:lnTo>
                      <a:pt x="1006" y="521"/>
                    </a:lnTo>
                    <a:lnTo>
                      <a:pt x="994" y="535"/>
                    </a:lnTo>
                    <a:lnTo>
                      <a:pt x="978" y="548"/>
                    </a:lnTo>
                    <a:lnTo>
                      <a:pt x="963" y="560"/>
                    </a:lnTo>
                    <a:lnTo>
                      <a:pt x="944" y="569"/>
                    </a:lnTo>
                    <a:lnTo>
                      <a:pt x="925" y="577"/>
                    </a:lnTo>
                    <a:lnTo>
                      <a:pt x="903" y="583"/>
                    </a:lnTo>
                    <a:lnTo>
                      <a:pt x="880" y="586"/>
                    </a:lnTo>
                    <a:lnTo>
                      <a:pt x="855" y="586"/>
                    </a:lnTo>
                    <a:lnTo>
                      <a:pt x="829" y="583"/>
                    </a:lnTo>
                    <a:lnTo>
                      <a:pt x="800" y="576"/>
                    </a:lnTo>
                    <a:lnTo>
                      <a:pt x="774" y="563"/>
                    </a:lnTo>
                    <a:lnTo>
                      <a:pt x="750" y="547"/>
                    </a:lnTo>
                    <a:lnTo>
                      <a:pt x="728" y="525"/>
                    </a:lnTo>
                    <a:lnTo>
                      <a:pt x="710" y="502"/>
                    </a:lnTo>
                    <a:lnTo>
                      <a:pt x="693" y="475"/>
                    </a:lnTo>
                    <a:lnTo>
                      <a:pt x="681" y="445"/>
                    </a:lnTo>
                    <a:lnTo>
                      <a:pt x="673" y="413"/>
                    </a:lnTo>
                    <a:lnTo>
                      <a:pt x="667" y="380"/>
                    </a:lnTo>
                    <a:lnTo>
                      <a:pt x="667" y="345"/>
                    </a:lnTo>
                    <a:lnTo>
                      <a:pt x="670" y="309"/>
                    </a:lnTo>
                    <a:lnTo>
                      <a:pt x="677" y="273"/>
                    </a:lnTo>
                    <a:lnTo>
                      <a:pt x="689" y="237"/>
                    </a:lnTo>
                    <a:lnTo>
                      <a:pt x="706" y="203"/>
                    </a:lnTo>
                    <a:lnTo>
                      <a:pt x="728" y="168"/>
                    </a:lnTo>
                    <a:lnTo>
                      <a:pt x="755" y="135"/>
                    </a:lnTo>
                    <a:lnTo>
                      <a:pt x="728" y="160"/>
                    </a:lnTo>
                    <a:lnTo>
                      <a:pt x="697" y="191"/>
                    </a:lnTo>
                    <a:lnTo>
                      <a:pt x="667" y="230"/>
                    </a:lnTo>
                    <a:lnTo>
                      <a:pt x="637" y="271"/>
                    </a:lnTo>
                    <a:lnTo>
                      <a:pt x="610" y="311"/>
                    </a:lnTo>
                    <a:lnTo>
                      <a:pt x="585" y="348"/>
                    </a:lnTo>
                    <a:lnTo>
                      <a:pt x="565" y="380"/>
                    </a:lnTo>
                    <a:lnTo>
                      <a:pt x="549" y="402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52" name="Freeform 22"/>
              <p:cNvSpPr>
                <a:spLocks/>
              </p:cNvSpPr>
              <p:nvPr/>
            </p:nvSpPr>
            <p:spPr bwMode="auto">
              <a:xfrm>
                <a:off x="3213" y="867"/>
                <a:ext cx="1069" cy="302"/>
              </a:xfrm>
              <a:custGeom>
                <a:avLst/>
                <a:gdLst>
                  <a:gd name="T0" fmla="*/ 1141 w 1142"/>
                  <a:gd name="T1" fmla="*/ 217 h 312"/>
                  <a:gd name="T2" fmla="*/ 1097 w 1142"/>
                  <a:gd name="T3" fmla="*/ 197 h 312"/>
                  <a:gd name="T4" fmla="*/ 1038 w 1142"/>
                  <a:gd name="T5" fmla="*/ 171 h 312"/>
                  <a:gd name="T6" fmla="*/ 971 w 1142"/>
                  <a:gd name="T7" fmla="*/ 142 h 312"/>
                  <a:gd name="T8" fmla="*/ 898 w 1142"/>
                  <a:gd name="T9" fmla="*/ 113 h 312"/>
                  <a:gd name="T10" fmla="*/ 824 w 1142"/>
                  <a:gd name="T11" fmla="*/ 85 h 312"/>
                  <a:gd name="T12" fmla="*/ 753 w 1142"/>
                  <a:gd name="T13" fmla="*/ 60 h 312"/>
                  <a:gd name="T14" fmla="*/ 690 w 1142"/>
                  <a:gd name="T15" fmla="*/ 38 h 312"/>
                  <a:gd name="T16" fmla="*/ 638 w 1142"/>
                  <a:gd name="T17" fmla="*/ 24 h 312"/>
                  <a:gd name="T18" fmla="*/ 599 w 1142"/>
                  <a:gd name="T19" fmla="*/ 85 h 312"/>
                  <a:gd name="T20" fmla="*/ 551 w 1142"/>
                  <a:gd name="T21" fmla="*/ 146 h 312"/>
                  <a:gd name="T22" fmla="*/ 491 w 1142"/>
                  <a:gd name="T23" fmla="*/ 205 h 312"/>
                  <a:gd name="T24" fmla="*/ 419 w 1142"/>
                  <a:gd name="T25" fmla="*/ 256 h 312"/>
                  <a:gd name="T26" fmla="*/ 335 w 1142"/>
                  <a:gd name="T27" fmla="*/ 293 h 312"/>
                  <a:gd name="T28" fmla="*/ 238 w 1142"/>
                  <a:gd name="T29" fmla="*/ 311 h 312"/>
                  <a:gd name="T30" fmla="*/ 125 w 1142"/>
                  <a:gd name="T31" fmla="*/ 305 h 312"/>
                  <a:gd name="T32" fmla="*/ 0 w 1142"/>
                  <a:gd name="T33" fmla="*/ 270 h 312"/>
                  <a:gd name="T34" fmla="*/ 72 w 1142"/>
                  <a:gd name="T35" fmla="*/ 270 h 312"/>
                  <a:gd name="T36" fmla="*/ 187 w 1142"/>
                  <a:gd name="T37" fmla="*/ 289 h 312"/>
                  <a:gd name="T38" fmla="*/ 287 w 1142"/>
                  <a:gd name="T39" fmla="*/ 282 h 312"/>
                  <a:gd name="T40" fmla="*/ 375 w 1142"/>
                  <a:gd name="T41" fmla="*/ 254 h 312"/>
                  <a:gd name="T42" fmla="*/ 451 w 1142"/>
                  <a:gd name="T43" fmla="*/ 210 h 312"/>
                  <a:gd name="T44" fmla="*/ 514 w 1142"/>
                  <a:gd name="T45" fmla="*/ 155 h 312"/>
                  <a:gd name="T46" fmla="*/ 567 w 1142"/>
                  <a:gd name="T47" fmla="*/ 96 h 312"/>
                  <a:gd name="T48" fmla="*/ 608 w 1142"/>
                  <a:gd name="T49" fmla="*/ 36 h 312"/>
                  <a:gd name="T50" fmla="*/ 627 w 1142"/>
                  <a:gd name="T51" fmla="*/ 0 h 312"/>
                  <a:gd name="T52" fmla="*/ 658 w 1142"/>
                  <a:gd name="T53" fmla="*/ 7 h 312"/>
                  <a:gd name="T54" fmla="*/ 713 w 1142"/>
                  <a:gd name="T55" fmla="*/ 24 h 312"/>
                  <a:gd name="T56" fmla="*/ 780 w 1142"/>
                  <a:gd name="T57" fmla="*/ 46 h 312"/>
                  <a:gd name="T58" fmla="*/ 853 w 1142"/>
                  <a:gd name="T59" fmla="*/ 73 h 312"/>
                  <a:gd name="T60" fmla="*/ 927 w 1142"/>
                  <a:gd name="T61" fmla="*/ 100 h 312"/>
                  <a:gd name="T62" fmla="*/ 998 w 1142"/>
                  <a:gd name="T63" fmla="*/ 131 h 312"/>
                  <a:gd name="T64" fmla="*/ 1064 w 1142"/>
                  <a:gd name="T65" fmla="*/ 158 h 312"/>
                  <a:gd name="T66" fmla="*/ 1119 w 1142"/>
                  <a:gd name="T67" fmla="*/ 182 h 312"/>
                  <a:gd name="T68" fmla="*/ 1142 w 1142"/>
                  <a:gd name="T69" fmla="*/ 216 h 31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142"/>
                  <a:gd name="T106" fmla="*/ 0 h 312"/>
                  <a:gd name="T107" fmla="*/ 1142 w 1142"/>
                  <a:gd name="T108" fmla="*/ 312 h 31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142" h="312">
                    <a:moveTo>
                      <a:pt x="1142" y="216"/>
                    </a:moveTo>
                    <a:lnTo>
                      <a:pt x="1141" y="217"/>
                    </a:lnTo>
                    <a:lnTo>
                      <a:pt x="1120" y="207"/>
                    </a:lnTo>
                    <a:lnTo>
                      <a:pt x="1097" y="197"/>
                    </a:lnTo>
                    <a:lnTo>
                      <a:pt x="1070" y="184"/>
                    </a:lnTo>
                    <a:lnTo>
                      <a:pt x="1038" y="171"/>
                    </a:lnTo>
                    <a:lnTo>
                      <a:pt x="1005" y="156"/>
                    </a:lnTo>
                    <a:lnTo>
                      <a:pt x="971" y="142"/>
                    </a:lnTo>
                    <a:lnTo>
                      <a:pt x="935" y="128"/>
                    </a:lnTo>
                    <a:lnTo>
                      <a:pt x="898" y="113"/>
                    </a:lnTo>
                    <a:lnTo>
                      <a:pt x="861" y="99"/>
                    </a:lnTo>
                    <a:lnTo>
                      <a:pt x="824" y="85"/>
                    </a:lnTo>
                    <a:lnTo>
                      <a:pt x="789" y="72"/>
                    </a:lnTo>
                    <a:lnTo>
                      <a:pt x="753" y="60"/>
                    </a:lnTo>
                    <a:lnTo>
                      <a:pt x="720" y="49"/>
                    </a:lnTo>
                    <a:lnTo>
                      <a:pt x="690" y="38"/>
                    </a:lnTo>
                    <a:lnTo>
                      <a:pt x="663" y="30"/>
                    </a:lnTo>
                    <a:lnTo>
                      <a:pt x="638" y="24"/>
                    </a:lnTo>
                    <a:lnTo>
                      <a:pt x="620" y="54"/>
                    </a:lnTo>
                    <a:lnTo>
                      <a:pt x="599" y="85"/>
                    </a:lnTo>
                    <a:lnTo>
                      <a:pt x="576" y="116"/>
                    </a:lnTo>
                    <a:lnTo>
                      <a:pt x="551" y="146"/>
                    </a:lnTo>
                    <a:lnTo>
                      <a:pt x="523" y="177"/>
                    </a:lnTo>
                    <a:lnTo>
                      <a:pt x="491" y="205"/>
                    </a:lnTo>
                    <a:lnTo>
                      <a:pt x="457" y="233"/>
                    </a:lnTo>
                    <a:lnTo>
                      <a:pt x="419" y="256"/>
                    </a:lnTo>
                    <a:lnTo>
                      <a:pt x="379" y="276"/>
                    </a:lnTo>
                    <a:lnTo>
                      <a:pt x="335" y="293"/>
                    </a:lnTo>
                    <a:lnTo>
                      <a:pt x="287" y="305"/>
                    </a:lnTo>
                    <a:lnTo>
                      <a:pt x="238" y="311"/>
                    </a:lnTo>
                    <a:lnTo>
                      <a:pt x="183" y="312"/>
                    </a:lnTo>
                    <a:lnTo>
                      <a:pt x="125" y="305"/>
                    </a:lnTo>
                    <a:lnTo>
                      <a:pt x="65" y="292"/>
                    </a:lnTo>
                    <a:lnTo>
                      <a:pt x="0" y="270"/>
                    </a:lnTo>
                    <a:lnTo>
                      <a:pt x="9" y="249"/>
                    </a:lnTo>
                    <a:lnTo>
                      <a:pt x="72" y="270"/>
                    </a:lnTo>
                    <a:lnTo>
                      <a:pt x="131" y="283"/>
                    </a:lnTo>
                    <a:lnTo>
                      <a:pt x="187" y="289"/>
                    </a:lnTo>
                    <a:lnTo>
                      <a:pt x="239" y="287"/>
                    </a:lnTo>
                    <a:lnTo>
                      <a:pt x="287" y="282"/>
                    </a:lnTo>
                    <a:lnTo>
                      <a:pt x="334" y="270"/>
                    </a:lnTo>
                    <a:lnTo>
                      <a:pt x="375" y="254"/>
                    </a:lnTo>
                    <a:lnTo>
                      <a:pt x="414" y="233"/>
                    </a:lnTo>
                    <a:lnTo>
                      <a:pt x="451" y="210"/>
                    </a:lnTo>
                    <a:lnTo>
                      <a:pt x="484" y="184"/>
                    </a:lnTo>
                    <a:lnTo>
                      <a:pt x="514" y="155"/>
                    </a:lnTo>
                    <a:lnTo>
                      <a:pt x="542" y="126"/>
                    </a:lnTo>
                    <a:lnTo>
                      <a:pt x="567" y="96"/>
                    </a:lnTo>
                    <a:lnTo>
                      <a:pt x="589" y="66"/>
                    </a:lnTo>
                    <a:lnTo>
                      <a:pt x="608" y="36"/>
                    </a:lnTo>
                    <a:lnTo>
                      <a:pt x="624" y="7"/>
                    </a:lnTo>
                    <a:lnTo>
                      <a:pt x="627" y="0"/>
                    </a:lnTo>
                    <a:lnTo>
                      <a:pt x="635" y="1"/>
                    </a:lnTo>
                    <a:lnTo>
                      <a:pt x="658" y="7"/>
                    </a:lnTo>
                    <a:lnTo>
                      <a:pt x="684" y="14"/>
                    </a:lnTo>
                    <a:lnTo>
                      <a:pt x="713" y="24"/>
                    </a:lnTo>
                    <a:lnTo>
                      <a:pt x="746" y="34"/>
                    </a:lnTo>
                    <a:lnTo>
                      <a:pt x="780" y="46"/>
                    </a:lnTo>
                    <a:lnTo>
                      <a:pt x="816" y="59"/>
                    </a:lnTo>
                    <a:lnTo>
                      <a:pt x="853" y="73"/>
                    </a:lnTo>
                    <a:lnTo>
                      <a:pt x="890" y="86"/>
                    </a:lnTo>
                    <a:lnTo>
                      <a:pt x="927" y="100"/>
                    </a:lnTo>
                    <a:lnTo>
                      <a:pt x="963" y="116"/>
                    </a:lnTo>
                    <a:lnTo>
                      <a:pt x="998" y="131"/>
                    </a:lnTo>
                    <a:lnTo>
                      <a:pt x="1033" y="144"/>
                    </a:lnTo>
                    <a:lnTo>
                      <a:pt x="1064" y="158"/>
                    </a:lnTo>
                    <a:lnTo>
                      <a:pt x="1093" y="171"/>
                    </a:lnTo>
                    <a:lnTo>
                      <a:pt x="1119" y="182"/>
                    </a:lnTo>
                    <a:lnTo>
                      <a:pt x="1141" y="192"/>
                    </a:lnTo>
                    <a:lnTo>
                      <a:pt x="1142" y="216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53" name="Freeform 23"/>
              <p:cNvSpPr>
                <a:spLocks/>
              </p:cNvSpPr>
              <p:nvPr/>
            </p:nvSpPr>
            <p:spPr bwMode="auto">
              <a:xfrm>
                <a:off x="1619" y="914"/>
                <a:ext cx="2707" cy="415"/>
              </a:xfrm>
              <a:custGeom>
                <a:avLst/>
                <a:gdLst>
                  <a:gd name="T0" fmla="*/ 2770 w 2892"/>
                  <a:gd name="T1" fmla="*/ 229 h 429"/>
                  <a:gd name="T2" fmla="*/ 2739 w 2892"/>
                  <a:gd name="T3" fmla="*/ 282 h 429"/>
                  <a:gd name="T4" fmla="*/ 2773 w 2892"/>
                  <a:gd name="T5" fmla="*/ 281 h 429"/>
                  <a:gd name="T6" fmla="*/ 2784 w 2892"/>
                  <a:gd name="T7" fmla="*/ 325 h 429"/>
                  <a:gd name="T8" fmla="*/ 2741 w 2892"/>
                  <a:gd name="T9" fmla="*/ 377 h 429"/>
                  <a:gd name="T10" fmla="*/ 2651 w 2892"/>
                  <a:gd name="T11" fmla="*/ 379 h 429"/>
                  <a:gd name="T12" fmla="*/ 2562 w 2892"/>
                  <a:gd name="T13" fmla="*/ 325 h 429"/>
                  <a:gd name="T14" fmla="*/ 2492 w 2892"/>
                  <a:gd name="T15" fmla="*/ 190 h 429"/>
                  <a:gd name="T16" fmla="*/ 2411 w 2892"/>
                  <a:gd name="T17" fmla="*/ 131 h 429"/>
                  <a:gd name="T18" fmla="*/ 2290 w 2892"/>
                  <a:gd name="T19" fmla="*/ 102 h 429"/>
                  <a:gd name="T20" fmla="*/ 2141 w 2892"/>
                  <a:gd name="T21" fmla="*/ 72 h 429"/>
                  <a:gd name="T22" fmla="*/ 1968 w 2892"/>
                  <a:gd name="T23" fmla="*/ 42 h 429"/>
                  <a:gd name="T24" fmla="*/ 1776 w 2892"/>
                  <a:gd name="T25" fmla="*/ 17 h 429"/>
                  <a:gd name="T26" fmla="*/ 1572 w 2892"/>
                  <a:gd name="T27" fmla="*/ 3 h 429"/>
                  <a:gd name="T28" fmla="*/ 1361 w 2892"/>
                  <a:gd name="T29" fmla="*/ 2 h 429"/>
                  <a:gd name="T30" fmla="*/ 1155 w 2892"/>
                  <a:gd name="T31" fmla="*/ 14 h 429"/>
                  <a:gd name="T32" fmla="*/ 961 w 2892"/>
                  <a:gd name="T33" fmla="*/ 36 h 429"/>
                  <a:gd name="T34" fmla="*/ 784 w 2892"/>
                  <a:gd name="T35" fmla="*/ 65 h 429"/>
                  <a:gd name="T36" fmla="*/ 629 w 2892"/>
                  <a:gd name="T37" fmla="*/ 97 h 429"/>
                  <a:gd name="T38" fmla="*/ 502 w 2892"/>
                  <a:gd name="T39" fmla="*/ 125 h 429"/>
                  <a:gd name="T40" fmla="*/ 408 w 2892"/>
                  <a:gd name="T41" fmla="*/ 150 h 429"/>
                  <a:gd name="T42" fmla="*/ 345 w 2892"/>
                  <a:gd name="T43" fmla="*/ 307 h 429"/>
                  <a:gd name="T44" fmla="*/ 259 w 2892"/>
                  <a:gd name="T45" fmla="*/ 373 h 429"/>
                  <a:gd name="T46" fmla="*/ 167 w 2892"/>
                  <a:gd name="T47" fmla="*/ 380 h 429"/>
                  <a:gd name="T48" fmla="*/ 108 w 2892"/>
                  <a:gd name="T49" fmla="*/ 338 h 429"/>
                  <a:gd name="T50" fmla="*/ 114 w 2892"/>
                  <a:gd name="T51" fmla="*/ 285 h 429"/>
                  <a:gd name="T52" fmla="*/ 142 w 2892"/>
                  <a:gd name="T53" fmla="*/ 278 h 429"/>
                  <a:gd name="T54" fmla="*/ 136 w 2892"/>
                  <a:gd name="T55" fmla="*/ 238 h 429"/>
                  <a:gd name="T56" fmla="*/ 55 w 2892"/>
                  <a:gd name="T57" fmla="*/ 235 h 429"/>
                  <a:gd name="T58" fmla="*/ 7 w 2892"/>
                  <a:gd name="T59" fmla="*/ 281 h 429"/>
                  <a:gd name="T60" fmla="*/ 7 w 2892"/>
                  <a:gd name="T61" fmla="*/ 364 h 429"/>
                  <a:gd name="T62" fmla="*/ 52 w 2892"/>
                  <a:gd name="T63" fmla="*/ 418 h 429"/>
                  <a:gd name="T64" fmla="*/ 115 w 2892"/>
                  <a:gd name="T65" fmla="*/ 428 h 429"/>
                  <a:gd name="T66" fmla="*/ 230 w 2892"/>
                  <a:gd name="T67" fmla="*/ 413 h 429"/>
                  <a:gd name="T68" fmla="*/ 353 w 2892"/>
                  <a:gd name="T69" fmla="*/ 336 h 429"/>
                  <a:gd name="T70" fmla="*/ 497 w 2892"/>
                  <a:gd name="T71" fmla="*/ 249 h 429"/>
                  <a:gd name="T72" fmla="*/ 680 w 2892"/>
                  <a:gd name="T73" fmla="*/ 206 h 429"/>
                  <a:gd name="T74" fmla="*/ 866 w 2892"/>
                  <a:gd name="T75" fmla="*/ 171 h 429"/>
                  <a:gd name="T76" fmla="*/ 1046 w 2892"/>
                  <a:gd name="T77" fmla="*/ 147 h 429"/>
                  <a:gd name="T78" fmla="*/ 1212 w 2892"/>
                  <a:gd name="T79" fmla="*/ 130 h 429"/>
                  <a:gd name="T80" fmla="*/ 1356 w 2892"/>
                  <a:gd name="T81" fmla="*/ 121 h 429"/>
                  <a:gd name="T82" fmla="*/ 1467 w 2892"/>
                  <a:gd name="T83" fmla="*/ 118 h 429"/>
                  <a:gd name="T84" fmla="*/ 1591 w 2892"/>
                  <a:gd name="T85" fmla="*/ 122 h 429"/>
                  <a:gd name="T86" fmla="*/ 1745 w 2892"/>
                  <a:gd name="T87" fmla="*/ 135 h 429"/>
                  <a:gd name="T88" fmla="*/ 1918 w 2892"/>
                  <a:gd name="T89" fmla="*/ 156 h 429"/>
                  <a:gd name="T90" fmla="*/ 2101 w 2892"/>
                  <a:gd name="T91" fmla="*/ 184 h 429"/>
                  <a:gd name="T92" fmla="*/ 2286 w 2892"/>
                  <a:gd name="T93" fmla="*/ 222 h 429"/>
                  <a:gd name="T94" fmla="*/ 2464 w 2892"/>
                  <a:gd name="T95" fmla="*/ 269 h 429"/>
                  <a:gd name="T96" fmla="*/ 2585 w 2892"/>
                  <a:gd name="T97" fmla="*/ 376 h 429"/>
                  <a:gd name="T98" fmla="*/ 2711 w 2892"/>
                  <a:gd name="T99" fmla="*/ 425 h 429"/>
                  <a:gd name="T100" fmla="*/ 2810 w 2892"/>
                  <a:gd name="T101" fmla="*/ 426 h 429"/>
                  <a:gd name="T102" fmla="*/ 2861 w 2892"/>
                  <a:gd name="T103" fmla="*/ 403 h 429"/>
                  <a:gd name="T104" fmla="*/ 2892 w 2892"/>
                  <a:gd name="T105" fmla="*/ 333 h 429"/>
                  <a:gd name="T106" fmla="*/ 2869 w 2892"/>
                  <a:gd name="T107" fmla="*/ 256 h 42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892"/>
                  <a:gd name="T163" fmla="*/ 0 h 429"/>
                  <a:gd name="T164" fmla="*/ 2892 w 2892"/>
                  <a:gd name="T165" fmla="*/ 429 h 429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892" h="429">
                    <a:moveTo>
                      <a:pt x="2837" y="235"/>
                    </a:moveTo>
                    <a:lnTo>
                      <a:pt x="2822" y="228"/>
                    </a:lnTo>
                    <a:lnTo>
                      <a:pt x="2804" y="225"/>
                    </a:lnTo>
                    <a:lnTo>
                      <a:pt x="2787" y="226"/>
                    </a:lnTo>
                    <a:lnTo>
                      <a:pt x="2770" y="229"/>
                    </a:lnTo>
                    <a:lnTo>
                      <a:pt x="2755" y="238"/>
                    </a:lnTo>
                    <a:lnTo>
                      <a:pt x="2741" y="251"/>
                    </a:lnTo>
                    <a:lnTo>
                      <a:pt x="2732" y="266"/>
                    </a:lnTo>
                    <a:lnTo>
                      <a:pt x="2728" y="288"/>
                    </a:lnTo>
                    <a:lnTo>
                      <a:pt x="2739" y="282"/>
                    </a:lnTo>
                    <a:lnTo>
                      <a:pt x="2748" y="278"/>
                    </a:lnTo>
                    <a:lnTo>
                      <a:pt x="2756" y="275"/>
                    </a:lnTo>
                    <a:lnTo>
                      <a:pt x="2763" y="275"/>
                    </a:lnTo>
                    <a:lnTo>
                      <a:pt x="2769" y="276"/>
                    </a:lnTo>
                    <a:lnTo>
                      <a:pt x="2773" y="281"/>
                    </a:lnTo>
                    <a:lnTo>
                      <a:pt x="2777" y="285"/>
                    </a:lnTo>
                    <a:lnTo>
                      <a:pt x="2780" y="292"/>
                    </a:lnTo>
                    <a:lnTo>
                      <a:pt x="2783" y="301"/>
                    </a:lnTo>
                    <a:lnTo>
                      <a:pt x="2784" y="312"/>
                    </a:lnTo>
                    <a:lnTo>
                      <a:pt x="2784" y="325"/>
                    </a:lnTo>
                    <a:lnTo>
                      <a:pt x="2783" y="338"/>
                    </a:lnTo>
                    <a:lnTo>
                      <a:pt x="2778" y="351"/>
                    </a:lnTo>
                    <a:lnTo>
                      <a:pt x="2770" y="361"/>
                    </a:lnTo>
                    <a:lnTo>
                      <a:pt x="2758" y="371"/>
                    </a:lnTo>
                    <a:lnTo>
                      <a:pt x="2741" y="377"/>
                    </a:lnTo>
                    <a:lnTo>
                      <a:pt x="2724" y="380"/>
                    </a:lnTo>
                    <a:lnTo>
                      <a:pt x="2706" y="383"/>
                    </a:lnTo>
                    <a:lnTo>
                      <a:pt x="2688" y="383"/>
                    </a:lnTo>
                    <a:lnTo>
                      <a:pt x="2670" y="382"/>
                    </a:lnTo>
                    <a:lnTo>
                      <a:pt x="2651" y="379"/>
                    </a:lnTo>
                    <a:lnTo>
                      <a:pt x="2632" y="373"/>
                    </a:lnTo>
                    <a:lnTo>
                      <a:pt x="2614" y="366"/>
                    </a:lnTo>
                    <a:lnTo>
                      <a:pt x="2596" y="356"/>
                    </a:lnTo>
                    <a:lnTo>
                      <a:pt x="2578" y="343"/>
                    </a:lnTo>
                    <a:lnTo>
                      <a:pt x="2562" y="325"/>
                    </a:lnTo>
                    <a:lnTo>
                      <a:pt x="2545" y="307"/>
                    </a:lnTo>
                    <a:lnTo>
                      <a:pt x="2530" y="282"/>
                    </a:lnTo>
                    <a:lnTo>
                      <a:pt x="2517" y="256"/>
                    </a:lnTo>
                    <a:lnTo>
                      <a:pt x="2503" y="225"/>
                    </a:lnTo>
                    <a:lnTo>
                      <a:pt x="2492" y="190"/>
                    </a:lnTo>
                    <a:lnTo>
                      <a:pt x="2482" y="150"/>
                    </a:lnTo>
                    <a:lnTo>
                      <a:pt x="2467" y="145"/>
                    </a:lnTo>
                    <a:lnTo>
                      <a:pt x="2449" y="141"/>
                    </a:lnTo>
                    <a:lnTo>
                      <a:pt x="2432" y="137"/>
                    </a:lnTo>
                    <a:lnTo>
                      <a:pt x="2411" y="131"/>
                    </a:lnTo>
                    <a:lnTo>
                      <a:pt x="2389" y="125"/>
                    </a:lnTo>
                    <a:lnTo>
                      <a:pt x="2367" y="121"/>
                    </a:lnTo>
                    <a:lnTo>
                      <a:pt x="2342" y="115"/>
                    </a:lnTo>
                    <a:lnTo>
                      <a:pt x="2318" y="109"/>
                    </a:lnTo>
                    <a:lnTo>
                      <a:pt x="2290" y="102"/>
                    </a:lnTo>
                    <a:lnTo>
                      <a:pt x="2263" y="97"/>
                    </a:lnTo>
                    <a:lnTo>
                      <a:pt x="2234" y="91"/>
                    </a:lnTo>
                    <a:lnTo>
                      <a:pt x="2204" y="84"/>
                    </a:lnTo>
                    <a:lnTo>
                      <a:pt x="2174" y="78"/>
                    </a:lnTo>
                    <a:lnTo>
                      <a:pt x="2141" y="72"/>
                    </a:lnTo>
                    <a:lnTo>
                      <a:pt x="2108" y="65"/>
                    </a:lnTo>
                    <a:lnTo>
                      <a:pt x="2075" y="59"/>
                    </a:lnTo>
                    <a:lnTo>
                      <a:pt x="2040" y="53"/>
                    </a:lnTo>
                    <a:lnTo>
                      <a:pt x="2004" y="48"/>
                    </a:lnTo>
                    <a:lnTo>
                      <a:pt x="1968" y="42"/>
                    </a:lnTo>
                    <a:lnTo>
                      <a:pt x="1931" y="36"/>
                    </a:lnTo>
                    <a:lnTo>
                      <a:pt x="1893" y="32"/>
                    </a:lnTo>
                    <a:lnTo>
                      <a:pt x="1854" y="26"/>
                    </a:lnTo>
                    <a:lnTo>
                      <a:pt x="1816" y="22"/>
                    </a:lnTo>
                    <a:lnTo>
                      <a:pt x="1776" y="17"/>
                    </a:lnTo>
                    <a:lnTo>
                      <a:pt x="1737" y="14"/>
                    </a:lnTo>
                    <a:lnTo>
                      <a:pt x="1695" y="10"/>
                    </a:lnTo>
                    <a:lnTo>
                      <a:pt x="1656" y="7"/>
                    </a:lnTo>
                    <a:lnTo>
                      <a:pt x="1615" y="4"/>
                    </a:lnTo>
                    <a:lnTo>
                      <a:pt x="1572" y="3"/>
                    </a:lnTo>
                    <a:lnTo>
                      <a:pt x="1531" y="2"/>
                    </a:lnTo>
                    <a:lnTo>
                      <a:pt x="1488" y="0"/>
                    </a:lnTo>
                    <a:lnTo>
                      <a:pt x="1446" y="0"/>
                    </a:lnTo>
                    <a:lnTo>
                      <a:pt x="1404" y="0"/>
                    </a:lnTo>
                    <a:lnTo>
                      <a:pt x="1361" y="2"/>
                    </a:lnTo>
                    <a:lnTo>
                      <a:pt x="1320" y="3"/>
                    </a:lnTo>
                    <a:lnTo>
                      <a:pt x="1279" y="4"/>
                    </a:lnTo>
                    <a:lnTo>
                      <a:pt x="1236" y="7"/>
                    </a:lnTo>
                    <a:lnTo>
                      <a:pt x="1197" y="10"/>
                    </a:lnTo>
                    <a:lnTo>
                      <a:pt x="1155" y="14"/>
                    </a:lnTo>
                    <a:lnTo>
                      <a:pt x="1116" y="17"/>
                    </a:lnTo>
                    <a:lnTo>
                      <a:pt x="1076" y="22"/>
                    </a:lnTo>
                    <a:lnTo>
                      <a:pt x="1038" y="26"/>
                    </a:lnTo>
                    <a:lnTo>
                      <a:pt x="999" y="32"/>
                    </a:lnTo>
                    <a:lnTo>
                      <a:pt x="961" y="36"/>
                    </a:lnTo>
                    <a:lnTo>
                      <a:pt x="924" y="42"/>
                    </a:lnTo>
                    <a:lnTo>
                      <a:pt x="888" y="48"/>
                    </a:lnTo>
                    <a:lnTo>
                      <a:pt x="852" y="53"/>
                    </a:lnTo>
                    <a:lnTo>
                      <a:pt x="818" y="59"/>
                    </a:lnTo>
                    <a:lnTo>
                      <a:pt x="784" y="65"/>
                    </a:lnTo>
                    <a:lnTo>
                      <a:pt x="751" y="72"/>
                    </a:lnTo>
                    <a:lnTo>
                      <a:pt x="719" y="78"/>
                    </a:lnTo>
                    <a:lnTo>
                      <a:pt x="688" y="84"/>
                    </a:lnTo>
                    <a:lnTo>
                      <a:pt x="658" y="91"/>
                    </a:lnTo>
                    <a:lnTo>
                      <a:pt x="629" y="97"/>
                    </a:lnTo>
                    <a:lnTo>
                      <a:pt x="602" y="102"/>
                    </a:lnTo>
                    <a:lnTo>
                      <a:pt x="574" y="109"/>
                    </a:lnTo>
                    <a:lnTo>
                      <a:pt x="550" y="115"/>
                    </a:lnTo>
                    <a:lnTo>
                      <a:pt x="525" y="121"/>
                    </a:lnTo>
                    <a:lnTo>
                      <a:pt x="502" y="125"/>
                    </a:lnTo>
                    <a:lnTo>
                      <a:pt x="481" y="131"/>
                    </a:lnTo>
                    <a:lnTo>
                      <a:pt x="460" y="137"/>
                    </a:lnTo>
                    <a:lnTo>
                      <a:pt x="441" y="141"/>
                    </a:lnTo>
                    <a:lnTo>
                      <a:pt x="425" y="145"/>
                    </a:lnTo>
                    <a:lnTo>
                      <a:pt x="408" y="150"/>
                    </a:lnTo>
                    <a:lnTo>
                      <a:pt x="399" y="190"/>
                    </a:lnTo>
                    <a:lnTo>
                      <a:pt x="388" y="225"/>
                    </a:lnTo>
                    <a:lnTo>
                      <a:pt x="375" y="256"/>
                    </a:lnTo>
                    <a:lnTo>
                      <a:pt x="360" y="282"/>
                    </a:lnTo>
                    <a:lnTo>
                      <a:pt x="345" y="307"/>
                    </a:lnTo>
                    <a:lnTo>
                      <a:pt x="330" y="325"/>
                    </a:lnTo>
                    <a:lnTo>
                      <a:pt x="312" y="343"/>
                    </a:lnTo>
                    <a:lnTo>
                      <a:pt x="296" y="356"/>
                    </a:lnTo>
                    <a:lnTo>
                      <a:pt x="277" y="366"/>
                    </a:lnTo>
                    <a:lnTo>
                      <a:pt x="259" y="373"/>
                    </a:lnTo>
                    <a:lnTo>
                      <a:pt x="240" y="379"/>
                    </a:lnTo>
                    <a:lnTo>
                      <a:pt x="222" y="382"/>
                    </a:lnTo>
                    <a:lnTo>
                      <a:pt x="203" y="383"/>
                    </a:lnTo>
                    <a:lnTo>
                      <a:pt x="185" y="383"/>
                    </a:lnTo>
                    <a:lnTo>
                      <a:pt x="167" y="380"/>
                    </a:lnTo>
                    <a:lnTo>
                      <a:pt x="149" y="377"/>
                    </a:lnTo>
                    <a:lnTo>
                      <a:pt x="133" y="371"/>
                    </a:lnTo>
                    <a:lnTo>
                      <a:pt x="120" y="361"/>
                    </a:lnTo>
                    <a:lnTo>
                      <a:pt x="112" y="351"/>
                    </a:lnTo>
                    <a:lnTo>
                      <a:pt x="108" y="338"/>
                    </a:lnTo>
                    <a:lnTo>
                      <a:pt x="107" y="325"/>
                    </a:lnTo>
                    <a:lnTo>
                      <a:pt x="107" y="312"/>
                    </a:lnTo>
                    <a:lnTo>
                      <a:pt x="108" y="301"/>
                    </a:lnTo>
                    <a:lnTo>
                      <a:pt x="111" y="292"/>
                    </a:lnTo>
                    <a:lnTo>
                      <a:pt x="114" y="285"/>
                    </a:lnTo>
                    <a:lnTo>
                      <a:pt x="118" y="281"/>
                    </a:lnTo>
                    <a:lnTo>
                      <a:pt x="122" y="276"/>
                    </a:lnTo>
                    <a:lnTo>
                      <a:pt x="129" y="275"/>
                    </a:lnTo>
                    <a:lnTo>
                      <a:pt x="136" y="275"/>
                    </a:lnTo>
                    <a:lnTo>
                      <a:pt x="142" y="278"/>
                    </a:lnTo>
                    <a:lnTo>
                      <a:pt x="152" y="282"/>
                    </a:lnTo>
                    <a:lnTo>
                      <a:pt x="163" y="288"/>
                    </a:lnTo>
                    <a:lnTo>
                      <a:pt x="157" y="266"/>
                    </a:lnTo>
                    <a:lnTo>
                      <a:pt x="148" y="251"/>
                    </a:lnTo>
                    <a:lnTo>
                      <a:pt x="136" y="238"/>
                    </a:lnTo>
                    <a:lnTo>
                      <a:pt x="120" y="229"/>
                    </a:lnTo>
                    <a:lnTo>
                      <a:pt x="104" y="226"/>
                    </a:lnTo>
                    <a:lnTo>
                      <a:pt x="86" y="225"/>
                    </a:lnTo>
                    <a:lnTo>
                      <a:pt x="70" y="228"/>
                    </a:lnTo>
                    <a:lnTo>
                      <a:pt x="55" y="235"/>
                    </a:lnTo>
                    <a:lnTo>
                      <a:pt x="44" y="242"/>
                    </a:lnTo>
                    <a:lnTo>
                      <a:pt x="33" y="249"/>
                    </a:lnTo>
                    <a:lnTo>
                      <a:pt x="22" y="258"/>
                    </a:lnTo>
                    <a:lnTo>
                      <a:pt x="14" y="268"/>
                    </a:lnTo>
                    <a:lnTo>
                      <a:pt x="7" y="281"/>
                    </a:lnTo>
                    <a:lnTo>
                      <a:pt x="3" y="295"/>
                    </a:lnTo>
                    <a:lnTo>
                      <a:pt x="0" y="312"/>
                    </a:lnTo>
                    <a:lnTo>
                      <a:pt x="0" y="333"/>
                    </a:lnTo>
                    <a:lnTo>
                      <a:pt x="3" y="350"/>
                    </a:lnTo>
                    <a:lnTo>
                      <a:pt x="7" y="364"/>
                    </a:lnTo>
                    <a:lnTo>
                      <a:pt x="14" y="379"/>
                    </a:lnTo>
                    <a:lnTo>
                      <a:pt x="22" y="392"/>
                    </a:lnTo>
                    <a:lnTo>
                      <a:pt x="31" y="403"/>
                    </a:lnTo>
                    <a:lnTo>
                      <a:pt x="41" y="412"/>
                    </a:lnTo>
                    <a:lnTo>
                      <a:pt x="52" y="418"/>
                    </a:lnTo>
                    <a:lnTo>
                      <a:pt x="62" y="422"/>
                    </a:lnTo>
                    <a:lnTo>
                      <a:pt x="70" y="423"/>
                    </a:lnTo>
                    <a:lnTo>
                      <a:pt x="82" y="426"/>
                    </a:lnTo>
                    <a:lnTo>
                      <a:pt x="97" y="428"/>
                    </a:lnTo>
                    <a:lnTo>
                      <a:pt x="115" y="428"/>
                    </a:lnTo>
                    <a:lnTo>
                      <a:pt x="134" y="429"/>
                    </a:lnTo>
                    <a:lnTo>
                      <a:pt x="156" y="428"/>
                    </a:lnTo>
                    <a:lnTo>
                      <a:pt x="179" y="425"/>
                    </a:lnTo>
                    <a:lnTo>
                      <a:pt x="204" y="419"/>
                    </a:lnTo>
                    <a:lnTo>
                      <a:pt x="230" y="413"/>
                    </a:lnTo>
                    <a:lnTo>
                      <a:pt x="255" y="403"/>
                    </a:lnTo>
                    <a:lnTo>
                      <a:pt x="281" y="392"/>
                    </a:lnTo>
                    <a:lnTo>
                      <a:pt x="306" y="376"/>
                    </a:lnTo>
                    <a:lnTo>
                      <a:pt x="330" y="359"/>
                    </a:lnTo>
                    <a:lnTo>
                      <a:pt x="353" y="336"/>
                    </a:lnTo>
                    <a:lnTo>
                      <a:pt x="374" y="310"/>
                    </a:lnTo>
                    <a:lnTo>
                      <a:pt x="393" y="279"/>
                    </a:lnTo>
                    <a:lnTo>
                      <a:pt x="428" y="269"/>
                    </a:lnTo>
                    <a:lnTo>
                      <a:pt x="462" y="259"/>
                    </a:lnTo>
                    <a:lnTo>
                      <a:pt x="497" y="249"/>
                    </a:lnTo>
                    <a:lnTo>
                      <a:pt x="533" y="239"/>
                    </a:lnTo>
                    <a:lnTo>
                      <a:pt x="569" y="230"/>
                    </a:lnTo>
                    <a:lnTo>
                      <a:pt x="606" y="222"/>
                    </a:lnTo>
                    <a:lnTo>
                      <a:pt x="643" y="213"/>
                    </a:lnTo>
                    <a:lnTo>
                      <a:pt x="680" y="206"/>
                    </a:lnTo>
                    <a:lnTo>
                      <a:pt x="717" y="199"/>
                    </a:lnTo>
                    <a:lnTo>
                      <a:pt x="754" y="192"/>
                    </a:lnTo>
                    <a:lnTo>
                      <a:pt x="791" y="184"/>
                    </a:lnTo>
                    <a:lnTo>
                      <a:pt x="829" y="177"/>
                    </a:lnTo>
                    <a:lnTo>
                      <a:pt x="866" y="171"/>
                    </a:lnTo>
                    <a:lnTo>
                      <a:pt x="902" y="166"/>
                    </a:lnTo>
                    <a:lnTo>
                      <a:pt x="939" y="160"/>
                    </a:lnTo>
                    <a:lnTo>
                      <a:pt x="976" y="156"/>
                    </a:lnTo>
                    <a:lnTo>
                      <a:pt x="1011" y="151"/>
                    </a:lnTo>
                    <a:lnTo>
                      <a:pt x="1046" y="147"/>
                    </a:lnTo>
                    <a:lnTo>
                      <a:pt x="1081" y="143"/>
                    </a:lnTo>
                    <a:lnTo>
                      <a:pt x="1114" y="138"/>
                    </a:lnTo>
                    <a:lnTo>
                      <a:pt x="1149" y="135"/>
                    </a:lnTo>
                    <a:lnTo>
                      <a:pt x="1180" y="133"/>
                    </a:lnTo>
                    <a:lnTo>
                      <a:pt x="1212" y="130"/>
                    </a:lnTo>
                    <a:lnTo>
                      <a:pt x="1243" y="127"/>
                    </a:lnTo>
                    <a:lnTo>
                      <a:pt x="1273" y="125"/>
                    </a:lnTo>
                    <a:lnTo>
                      <a:pt x="1301" y="122"/>
                    </a:lnTo>
                    <a:lnTo>
                      <a:pt x="1328" y="121"/>
                    </a:lnTo>
                    <a:lnTo>
                      <a:pt x="1356" y="121"/>
                    </a:lnTo>
                    <a:lnTo>
                      <a:pt x="1380" y="120"/>
                    </a:lnTo>
                    <a:lnTo>
                      <a:pt x="1404" y="118"/>
                    </a:lnTo>
                    <a:lnTo>
                      <a:pt x="1425" y="118"/>
                    </a:lnTo>
                    <a:lnTo>
                      <a:pt x="1446" y="118"/>
                    </a:lnTo>
                    <a:lnTo>
                      <a:pt x="1467" y="118"/>
                    </a:lnTo>
                    <a:lnTo>
                      <a:pt x="1488" y="118"/>
                    </a:lnTo>
                    <a:lnTo>
                      <a:pt x="1513" y="120"/>
                    </a:lnTo>
                    <a:lnTo>
                      <a:pt x="1538" y="121"/>
                    </a:lnTo>
                    <a:lnTo>
                      <a:pt x="1564" y="121"/>
                    </a:lnTo>
                    <a:lnTo>
                      <a:pt x="1591" y="122"/>
                    </a:lnTo>
                    <a:lnTo>
                      <a:pt x="1620" y="125"/>
                    </a:lnTo>
                    <a:lnTo>
                      <a:pt x="1650" y="127"/>
                    </a:lnTo>
                    <a:lnTo>
                      <a:pt x="1680" y="130"/>
                    </a:lnTo>
                    <a:lnTo>
                      <a:pt x="1712" y="133"/>
                    </a:lnTo>
                    <a:lnTo>
                      <a:pt x="1745" y="135"/>
                    </a:lnTo>
                    <a:lnTo>
                      <a:pt x="1778" y="138"/>
                    </a:lnTo>
                    <a:lnTo>
                      <a:pt x="1812" y="143"/>
                    </a:lnTo>
                    <a:lnTo>
                      <a:pt x="1846" y="147"/>
                    </a:lnTo>
                    <a:lnTo>
                      <a:pt x="1882" y="151"/>
                    </a:lnTo>
                    <a:lnTo>
                      <a:pt x="1918" y="156"/>
                    </a:lnTo>
                    <a:lnTo>
                      <a:pt x="1953" y="160"/>
                    </a:lnTo>
                    <a:lnTo>
                      <a:pt x="1990" y="166"/>
                    </a:lnTo>
                    <a:lnTo>
                      <a:pt x="2027" y="171"/>
                    </a:lnTo>
                    <a:lnTo>
                      <a:pt x="2064" y="177"/>
                    </a:lnTo>
                    <a:lnTo>
                      <a:pt x="2101" y="184"/>
                    </a:lnTo>
                    <a:lnTo>
                      <a:pt x="2138" y="192"/>
                    </a:lnTo>
                    <a:lnTo>
                      <a:pt x="2175" y="199"/>
                    </a:lnTo>
                    <a:lnTo>
                      <a:pt x="2212" y="206"/>
                    </a:lnTo>
                    <a:lnTo>
                      <a:pt x="2249" y="213"/>
                    </a:lnTo>
                    <a:lnTo>
                      <a:pt x="2286" y="222"/>
                    </a:lnTo>
                    <a:lnTo>
                      <a:pt x="2323" y="230"/>
                    </a:lnTo>
                    <a:lnTo>
                      <a:pt x="2359" y="239"/>
                    </a:lnTo>
                    <a:lnTo>
                      <a:pt x="2395" y="249"/>
                    </a:lnTo>
                    <a:lnTo>
                      <a:pt x="2430" y="259"/>
                    </a:lnTo>
                    <a:lnTo>
                      <a:pt x="2464" y="269"/>
                    </a:lnTo>
                    <a:lnTo>
                      <a:pt x="2499" y="279"/>
                    </a:lnTo>
                    <a:lnTo>
                      <a:pt x="2518" y="310"/>
                    </a:lnTo>
                    <a:lnTo>
                      <a:pt x="2539" y="336"/>
                    </a:lnTo>
                    <a:lnTo>
                      <a:pt x="2562" y="359"/>
                    </a:lnTo>
                    <a:lnTo>
                      <a:pt x="2585" y="376"/>
                    </a:lnTo>
                    <a:lnTo>
                      <a:pt x="2611" y="392"/>
                    </a:lnTo>
                    <a:lnTo>
                      <a:pt x="2636" y="403"/>
                    </a:lnTo>
                    <a:lnTo>
                      <a:pt x="2662" y="413"/>
                    </a:lnTo>
                    <a:lnTo>
                      <a:pt x="2688" y="419"/>
                    </a:lnTo>
                    <a:lnTo>
                      <a:pt x="2711" y="425"/>
                    </a:lnTo>
                    <a:lnTo>
                      <a:pt x="2736" y="428"/>
                    </a:lnTo>
                    <a:lnTo>
                      <a:pt x="2758" y="429"/>
                    </a:lnTo>
                    <a:lnTo>
                      <a:pt x="2777" y="428"/>
                    </a:lnTo>
                    <a:lnTo>
                      <a:pt x="2795" y="428"/>
                    </a:lnTo>
                    <a:lnTo>
                      <a:pt x="2810" y="426"/>
                    </a:lnTo>
                    <a:lnTo>
                      <a:pt x="2822" y="423"/>
                    </a:lnTo>
                    <a:lnTo>
                      <a:pt x="2830" y="422"/>
                    </a:lnTo>
                    <a:lnTo>
                      <a:pt x="2840" y="418"/>
                    </a:lnTo>
                    <a:lnTo>
                      <a:pt x="2851" y="412"/>
                    </a:lnTo>
                    <a:lnTo>
                      <a:pt x="2861" y="403"/>
                    </a:lnTo>
                    <a:lnTo>
                      <a:pt x="2870" y="392"/>
                    </a:lnTo>
                    <a:lnTo>
                      <a:pt x="2878" y="379"/>
                    </a:lnTo>
                    <a:lnTo>
                      <a:pt x="2885" y="364"/>
                    </a:lnTo>
                    <a:lnTo>
                      <a:pt x="2889" y="350"/>
                    </a:lnTo>
                    <a:lnTo>
                      <a:pt x="2892" y="333"/>
                    </a:lnTo>
                    <a:lnTo>
                      <a:pt x="2892" y="311"/>
                    </a:lnTo>
                    <a:lnTo>
                      <a:pt x="2889" y="292"/>
                    </a:lnTo>
                    <a:lnTo>
                      <a:pt x="2884" y="278"/>
                    </a:lnTo>
                    <a:lnTo>
                      <a:pt x="2877" y="266"/>
                    </a:lnTo>
                    <a:lnTo>
                      <a:pt x="2869" y="256"/>
                    </a:lnTo>
                    <a:lnTo>
                      <a:pt x="2859" y="248"/>
                    </a:lnTo>
                    <a:lnTo>
                      <a:pt x="2848" y="242"/>
                    </a:lnTo>
                    <a:lnTo>
                      <a:pt x="2837" y="235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54" name="Freeform 24"/>
              <p:cNvSpPr>
                <a:spLocks/>
              </p:cNvSpPr>
              <p:nvPr/>
            </p:nvSpPr>
            <p:spPr bwMode="auto">
              <a:xfrm>
                <a:off x="1488" y="1175"/>
                <a:ext cx="73" cy="121"/>
              </a:xfrm>
              <a:custGeom>
                <a:avLst/>
                <a:gdLst>
                  <a:gd name="T0" fmla="*/ 71 w 78"/>
                  <a:gd name="T1" fmla="*/ 4 h 125"/>
                  <a:gd name="T2" fmla="*/ 59 w 78"/>
                  <a:gd name="T3" fmla="*/ 10 h 125"/>
                  <a:gd name="T4" fmla="*/ 48 w 78"/>
                  <a:gd name="T5" fmla="*/ 23 h 125"/>
                  <a:gd name="T6" fmla="*/ 39 w 78"/>
                  <a:gd name="T7" fmla="*/ 39 h 125"/>
                  <a:gd name="T8" fmla="*/ 34 w 78"/>
                  <a:gd name="T9" fmla="*/ 57 h 125"/>
                  <a:gd name="T10" fmla="*/ 36 w 78"/>
                  <a:gd name="T11" fmla="*/ 77 h 125"/>
                  <a:gd name="T12" fmla="*/ 43 w 78"/>
                  <a:gd name="T13" fmla="*/ 96 h 125"/>
                  <a:gd name="T14" fmla="*/ 56 w 78"/>
                  <a:gd name="T15" fmla="*/ 112 h 125"/>
                  <a:gd name="T16" fmla="*/ 78 w 78"/>
                  <a:gd name="T17" fmla="*/ 123 h 125"/>
                  <a:gd name="T18" fmla="*/ 63 w 78"/>
                  <a:gd name="T19" fmla="*/ 125 h 125"/>
                  <a:gd name="T20" fmla="*/ 47 w 78"/>
                  <a:gd name="T21" fmla="*/ 122 h 125"/>
                  <a:gd name="T22" fmla="*/ 33 w 78"/>
                  <a:gd name="T23" fmla="*/ 115 h 125"/>
                  <a:gd name="T24" fmla="*/ 21 w 78"/>
                  <a:gd name="T25" fmla="*/ 103 h 125"/>
                  <a:gd name="T26" fmla="*/ 10 w 78"/>
                  <a:gd name="T27" fmla="*/ 90 h 125"/>
                  <a:gd name="T28" fmla="*/ 3 w 78"/>
                  <a:gd name="T29" fmla="*/ 76 h 125"/>
                  <a:gd name="T30" fmla="*/ 0 w 78"/>
                  <a:gd name="T31" fmla="*/ 60 h 125"/>
                  <a:gd name="T32" fmla="*/ 3 w 78"/>
                  <a:gd name="T33" fmla="*/ 44 h 125"/>
                  <a:gd name="T34" fmla="*/ 10 w 78"/>
                  <a:gd name="T35" fmla="*/ 28 h 125"/>
                  <a:gd name="T36" fmla="*/ 18 w 78"/>
                  <a:gd name="T37" fmla="*/ 15 h 125"/>
                  <a:gd name="T38" fmla="*/ 26 w 78"/>
                  <a:gd name="T39" fmla="*/ 7 h 125"/>
                  <a:gd name="T40" fmla="*/ 36 w 78"/>
                  <a:gd name="T41" fmla="*/ 3 h 125"/>
                  <a:gd name="T42" fmla="*/ 45 w 78"/>
                  <a:gd name="T43" fmla="*/ 0 h 125"/>
                  <a:gd name="T44" fmla="*/ 55 w 78"/>
                  <a:gd name="T45" fmla="*/ 0 h 125"/>
                  <a:gd name="T46" fmla="*/ 63 w 78"/>
                  <a:gd name="T47" fmla="*/ 1 h 125"/>
                  <a:gd name="T48" fmla="*/ 71 w 78"/>
                  <a:gd name="T49" fmla="*/ 4 h 12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8"/>
                  <a:gd name="T76" fmla="*/ 0 h 125"/>
                  <a:gd name="T77" fmla="*/ 78 w 78"/>
                  <a:gd name="T78" fmla="*/ 125 h 12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8" h="125">
                    <a:moveTo>
                      <a:pt x="71" y="4"/>
                    </a:moveTo>
                    <a:lnTo>
                      <a:pt x="59" y="10"/>
                    </a:lnTo>
                    <a:lnTo>
                      <a:pt x="48" y="23"/>
                    </a:lnTo>
                    <a:lnTo>
                      <a:pt x="39" y="39"/>
                    </a:lnTo>
                    <a:lnTo>
                      <a:pt x="34" y="57"/>
                    </a:lnTo>
                    <a:lnTo>
                      <a:pt x="36" y="77"/>
                    </a:lnTo>
                    <a:lnTo>
                      <a:pt x="43" y="96"/>
                    </a:lnTo>
                    <a:lnTo>
                      <a:pt x="56" y="112"/>
                    </a:lnTo>
                    <a:lnTo>
                      <a:pt x="78" y="123"/>
                    </a:lnTo>
                    <a:lnTo>
                      <a:pt x="63" y="125"/>
                    </a:lnTo>
                    <a:lnTo>
                      <a:pt x="47" y="122"/>
                    </a:lnTo>
                    <a:lnTo>
                      <a:pt x="33" y="115"/>
                    </a:lnTo>
                    <a:lnTo>
                      <a:pt x="21" y="103"/>
                    </a:lnTo>
                    <a:lnTo>
                      <a:pt x="10" y="90"/>
                    </a:lnTo>
                    <a:lnTo>
                      <a:pt x="3" y="76"/>
                    </a:lnTo>
                    <a:lnTo>
                      <a:pt x="0" y="60"/>
                    </a:lnTo>
                    <a:lnTo>
                      <a:pt x="3" y="44"/>
                    </a:lnTo>
                    <a:lnTo>
                      <a:pt x="10" y="28"/>
                    </a:lnTo>
                    <a:lnTo>
                      <a:pt x="18" y="15"/>
                    </a:lnTo>
                    <a:lnTo>
                      <a:pt x="26" y="7"/>
                    </a:lnTo>
                    <a:lnTo>
                      <a:pt x="36" y="3"/>
                    </a:lnTo>
                    <a:lnTo>
                      <a:pt x="45" y="0"/>
                    </a:lnTo>
                    <a:lnTo>
                      <a:pt x="55" y="0"/>
                    </a:lnTo>
                    <a:lnTo>
                      <a:pt x="63" y="1"/>
                    </a:lnTo>
                    <a:lnTo>
                      <a:pt x="71" y="4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55" name="Freeform 25"/>
              <p:cNvSpPr>
                <a:spLocks/>
              </p:cNvSpPr>
              <p:nvPr/>
            </p:nvSpPr>
            <p:spPr bwMode="auto">
              <a:xfrm>
                <a:off x="1973" y="979"/>
                <a:ext cx="1947" cy="184"/>
              </a:xfrm>
              <a:custGeom>
                <a:avLst/>
                <a:gdLst>
                  <a:gd name="T0" fmla="*/ 998 w 2080"/>
                  <a:gd name="T1" fmla="*/ 33 h 190"/>
                  <a:gd name="T2" fmla="*/ 923 w 2080"/>
                  <a:gd name="T3" fmla="*/ 36 h 190"/>
                  <a:gd name="T4" fmla="*/ 838 w 2080"/>
                  <a:gd name="T5" fmla="*/ 42 h 190"/>
                  <a:gd name="T6" fmla="*/ 745 w 2080"/>
                  <a:gd name="T7" fmla="*/ 49 h 190"/>
                  <a:gd name="T8" fmla="*/ 645 w 2080"/>
                  <a:gd name="T9" fmla="*/ 60 h 190"/>
                  <a:gd name="T10" fmla="*/ 540 w 2080"/>
                  <a:gd name="T11" fmla="*/ 73 h 190"/>
                  <a:gd name="T12" fmla="*/ 431 w 2080"/>
                  <a:gd name="T13" fmla="*/ 91 h 190"/>
                  <a:gd name="T14" fmla="*/ 322 w 2080"/>
                  <a:gd name="T15" fmla="*/ 111 h 190"/>
                  <a:gd name="T16" fmla="*/ 212 w 2080"/>
                  <a:gd name="T17" fmla="*/ 134 h 190"/>
                  <a:gd name="T18" fmla="*/ 104 w 2080"/>
                  <a:gd name="T19" fmla="*/ 160 h 190"/>
                  <a:gd name="T20" fmla="*/ 0 w 2080"/>
                  <a:gd name="T21" fmla="*/ 190 h 190"/>
                  <a:gd name="T22" fmla="*/ 12 w 2080"/>
                  <a:gd name="T23" fmla="*/ 165 h 190"/>
                  <a:gd name="T24" fmla="*/ 53 w 2080"/>
                  <a:gd name="T25" fmla="*/ 142 h 190"/>
                  <a:gd name="T26" fmla="*/ 127 w 2080"/>
                  <a:gd name="T27" fmla="*/ 119 h 190"/>
                  <a:gd name="T28" fmla="*/ 218 w 2080"/>
                  <a:gd name="T29" fmla="*/ 98 h 190"/>
                  <a:gd name="T30" fmla="*/ 319 w 2080"/>
                  <a:gd name="T31" fmla="*/ 78 h 190"/>
                  <a:gd name="T32" fmla="*/ 429 w 2080"/>
                  <a:gd name="T33" fmla="*/ 59 h 190"/>
                  <a:gd name="T34" fmla="*/ 542 w 2080"/>
                  <a:gd name="T35" fmla="*/ 43 h 190"/>
                  <a:gd name="T36" fmla="*/ 656 w 2080"/>
                  <a:gd name="T37" fmla="*/ 29 h 190"/>
                  <a:gd name="T38" fmla="*/ 767 w 2080"/>
                  <a:gd name="T39" fmla="*/ 16 h 190"/>
                  <a:gd name="T40" fmla="*/ 871 w 2080"/>
                  <a:gd name="T41" fmla="*/ 7 h 190"/>
                  <a:gd name="T42" fmla="*/ 963 w 2080"/>
                  <a:gd name="T43" fmla="*/ 1 h 190"/>
                  <a:gd name="T44" fmla="*/ 1040 w 2080"/>
                  <a:gd name="T45" fmla="*/ 0 h 190"/>
                  <a:gd name="T46" fmla="*/ 1117 w 2080"/>
                  <a:gd name="T47" fmla="*/ 1 h 190"/>
                  <a:gd name="T48" fmla="*/ 1210 w 2080"/>
                  <a:gd name="T49" fmla="*/ 7 h 190"/>
                  <a:gd name="T50" fmla="*/ 1313 w 2080"/>
                  <a:gd name="T51" fmla="*/ 16 h 190"/>
                  <a:gd name="T52" fmla="*/ 1424 w 2080"/>
                  <a:gd name="T53" fmla="*/ 29 h 190"/>
                  <a:gd name="T54" fmla="*/ 1538 w 2080"/>
                  <a:gd name="T55" fmla="*/ 43 h 190"/>
                  <a:gd name="T56" fmla="*/ 1653 w 2080"/>
                  <a:gd name="T57" fmla="*/ 59 h 190"/>
                  <a:gd name="T58" fmla="*/ 1762 w 2080"/>
                  <a:gd name="T59" fmla="*/ 78 h 190"/>
                  <a:gd name="T60" fmla="*/ 1864 w 2080"/>
                  <a:gd name="T61" fmla="*/ 98 h 190"/>
                  <a:gd name="T62" fmla="*/ 1953 w 2080"/>
                  <a:gd name="T63" fmla="*/ 119 h 190"/>
                  <a:gd name="T64" fmla="*/ 2027 w 2080"/>
                  <a:gd name="T65" fmla="*/ 142 h 190"/>
                  <a:gd name="T66" fmla="*/ 2068 w 2080"/>
                  <a:gd name="T67" fmla="*/ 165 h 190"/>
                  <a:gd name="T68" fmla="*/ 2080 w 2080"/>
                  <a:gd name="T69" fmla="*/ 190 h 190"/>
                  <a:gd name="T70" fmla="*/ 1976 w 2080"/>
                  <a:gd name="T71" fmla="*/ 160 h 190"/>
                  <a:gd name="T72" fmla="*/ 1869 w 2080"/>
                  <a:gd name="T73" fmla="*/ 134 h 190"/>
                  <a:gd name="T74" fmla="*/ 1758 w 2080"/>
                  <a:gd name="T75" fmla="*/ 111 h 190"/>
                  <a:gd name="T76" fmla="*/ 1649 w 2080"/>
                  <a:gd name="T77" fmla="*/ 91 h 190"/>
                  <a:gd name="T78" fmla="*/ 1540 w 2080"/>
                  <a:gd name="T79" fmla="*/ 73 h 190"/>
                  <a:gd name="T80" fmla="*/ 1435 w 2080"/>
                  <a:gd name="T81" fmla="*/ 60 h 190"/>
                  <a:gd name="T82" fmla="*/ 1335 w 2080"/>
                  <a:gd name="T83" fmla="*/ 49 h 190"/>
                  <a:gd name="T84" fmla="*/ 1242 w 2080"/>
                  <a:gd name="T85" fmla="*/ 42 h 190"/>
                  <a:gd name="T86" fmla="*/ 1157 w 2080"/>
                  <a:gd name="T87" fmla="*/ 36 h 190"/>
                  <a:gd name="T88" fmla="*/ 1082 w 2080"/>
                  <a:gd name="T89" fmla="*/ 33 h 19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080"/>
                  <a:gd name="T136" fmla="*/ 0 h 190"/>
                  <a:gd name="T137" fmla="*/ 2080 w 2080"/>
                  <a:gd name="T138" fmla="*/ 190 h 19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080" h="190">
                    <a:moveTo>
                      <a:pt x="1040" y="33"/>
                    </a:moveTo>
                    <a:lnTo>
                      <a:pt x="1019" y="33"/>
                    </a:lnTo>
                    <a:lnTo>
                      <a:pt x="998" y="33"/>
                    </a:lnTo>
                    <a:lnTo>
                      <a:pt x="974" y="34"/>
                    </a:lnTo>
                    <a:lnTo>
                      <a:pt x="950" y="34"/>
                    </a:lnTo>
                    <a:lnTo>
                      <a:pt x="923" y="36"/>
                    </a:lnTo>
                    <a:lnTo>
                      <a:pt x="896" y="37"/>
                    </a:lnTo>
                    <a:lnTo>
                      <a:pt x="869" y="40"/>
                    </a:lnTo>
                    <a:lnTo>
                      <a:pt x="838" y="42"/>
                    </a:lnTo>
                    <a:lnTo>
                      <a:pt x="808" y="44"/>
                    </a:lnTo>
                    <a:lnTo>
                      <a:pt x="778" y="46"/>
                    </a:lnTo>
                    <a:lnTo>
                      <a:pt x="745" y="49"/>
                    </a:lnTo>
                    <a:lnTo>
                      <a:pt x="714" y="53"/>
                    </a:lnTo>
                    <a:lnTo>
                      <a:pt x="679" y="56"/>
                    </a:lnTo>
                    <a:lnTo>
                      <a:pt x="645" y="60"/>
                    </a:lnTo>
                    <a:lnTo>
                      <a:pt x="611" y="65"/>
                    </a:lnTo>
                    <a:lnTo>
                      <a:pt x="575" y="69"/>
                    </a:lnTo>
                    <a:lnTo>
                      <a:pt x="540" y="73"/>
                    </a:lnTo>
                    <a:lnTo>
                      <a:pt x="504" y="79"/>
                    </a:lnTo>
                    <a:lnTo>
                      <a:pt x="468" y="85"/>
                    </a:lnTo>
                    <a:lnTo>
                      <a:pt x="431" y="91"/>
                    </a:lnTo>
                    <a:lnTo>
                      <a:pt x="394" y="96"/>
                    </a:lnTo>
                    <a:lnTo>
                      <a:pt x="359" y="104"/>
                    </a:lnTo>
                    <a:lnTo>
                      <a:pt x="322" y="111"/>
                    </a:lnTo>
                    <a:lnTo>
                      <a:pt x="285" y="118"/>
                    </a:lnTo>
                    <a:lnTo>
                      <a:pt x="248" y="125"/>
                    </a:lnTo>
                    <a:lnTo>
                      <a:pt x="212" y="134"/>
                    </a:lnTo>
                    <a:lnTo>
                      <a:pt x="175" y="141"/>
                    </a:lnTo>
                    <a:lnTo>
                      <a:pt x="139" y="151"/>
                    </a:lnTo>
                    <a:lnTo>
                      <a:pt x="104" y="160"/>
                    </a:lnTo>
                    <a:lnTo>
                      <a:pt x="68" y="170"/>
                    </a:lnTo>
                    <a:lnTo>
                      <a:pt x="34" y="180"/>
                    </a:lnTo>
                    <a:lnTo>
                      <a:pt x="0" y="190"/>
                    </a:lnTo>
                    <a:lnTo>
                      <a:pt x="4" y="183"/>
                    </a:lnTo>
                    <a:lnTo>
                      <a:pt x="8" y="174"/>
                    </a:lnTo>
                    <a:lnTo>
                      <a:pt x="12" y="165"/>
                    </a:lnTo>
                    <a:lnTo>
                      <a:pt x="15" y="158"/>
                    </a:lnTo>
                    <a:lnTo>
                      <a:pt x="32" y="151"/>
                    </a:lnTo>
                    <a:lnTo>
                      <a:pt x="53" y="142"/>
                    </a:lnTo>
                    <a:lnTo>
                      <a:pt x="76" y="135"/>
                    </a:lnTo>
                    <a:lnTo>
                      <a:pt x="101" y="128"/>
                    </a:lnTo>
                    <a:lnTo>
                      <a:pt x="127" y="119"/>
                    </a:lnTo>
                    <a:lnTo>
                      <a:pt x="156" y="112"/>
                    </a:lnTo>
                    <a:lnTo>
                      <a:pt x="186" y="105"/>
                    </a:lnTo>
                    <a:lnTo>
                      <a:pt x="218" y="98"/>
                    </a:lnTo>
                    <a:lnTo>
                      <a:pt x="250" y="92"/>
                    </a:lnTo>
                    <a:lnTo>
                      <a:pt x="283" y="85"/>
                    </a:lnTo>
                    <a:lnTo>
                      <a:pt x="319" y="78"/>
                    </a:lnTo>
                    <a:lnTo>
                      <a:pt x="355" y="72"/>
                    </a:lnTo>
                    <a:lnTo>
                      <a:pt x="392" y="65"/>
                    </a:lnTo>
                    <a:lnTo>
                      <a:pt x="429" y="59"/>
                    </a:lnTo>
                    <a:lnTo>
                      <a:pt x="466" y="53"/>
                    </a:lnTo>
                    <a:lnTo>
                      <a:pt x="504" y="47"/>
                    </a:lnTo>
                    <a:lnTo>
                      <a:pt x="542" y="43"/>
                    </a:lnTo>
                    <a:lnTo>
                      <a:pt x="581" y="37"/>
                    </a:lnTo>
                    <a:lnTo>
                      <a:pt x="619" y="33"/>
                    </a:lnTo>
                    <a:lnTo>
                      <a:pt x="656" y="29"/>
                    </a:lnTo>
                    <a:lnTo>
                      <a:pt x="695" y="24"/>
                    </a:lnTo>
                    <a:lnTo>
                      <a:pt x="732" y="20"/>
                    </a:lnTo>
                    <a:lnTo>
                      <a:pt x="767" y="16"/>
                    </a:lnTo>
                    <a:lnTo>
                      <a:pt x="803" y="13"/>
                    </a:lnTo>
                    <a:lnTo>
                      <a:pt x="837" y="10"/>
                    </a:lnTo>
                    <a:lnTo>
                      <a:pt x="871" y="7"/>
                    </a:lnTo>
                    <a:lnTo>
                      <a:pt x="903" y="6"/>
                    </a:lnTo>
                    <a:lnTo>
                      <a:pt x="933" y="3"/>
                    </a:lnTo>
                    <a:lnTo>
                      <a:pt x="963" y="1"/>
                    </a:lnTo>
                    <a:lnTo>
                      <a:pt x="991" y="1"/>
                    </a:lnTo>
                    <a:lnTo>
                      <a:pt x="1017" y="0"/>
                    </a:lnTo>
                    <a:lnTo>
                      <a:pt x="1040" y="0"/>
                    </a:lnTo>
                    <a:lnTo>
                      <a:pt x="1063" y="0"/>
                    </a:lnTo>
                    <a:lnTo>
                      <a:pt x="1089" y="1"/>
                    </a:lnTo>
                    <a:lnTo>
                      <a:pt x="1117" y="1"/>
                    </a:lnTo>
                    <a:lnTo>
                      <a:pt x="1147" y="3"/>
                    </a:lnTo>
                    <a:lnTo>
                      <a:pt x="1177" y="6"/>
                    </a:lnTo>
                    <a:lnTo>
                      <a:pt x="1210" y="7"/>
                    </a:lnTo>
                    <a:lnTo>
                      <a:pt x="1243" y="10"/>
                    </a:lnTo>
                    <a:lnTo>
                      <a:pt x="1277" y="13"/>
                    </a:lnTo>
                    <a:lnTo>
                      <a:pt x="1313" y="16"/>
                    </a:lnTo>
                    <a:lnTo>
                      <a:pt x="1350" y="20"/>
                    </a:lnTo>
                    <a:lnTo>
                      <a:pt x="1387" y="24"/>
                    </a:lnTo>
                    <a:lnTo>
                      <a:pt x="1424" y="29"/>
                    </a:lnTo>
                    <a:lnTo>
                      <a:pt x="1462" y="33"/>
                    </a:lnTo>
                    <a:lnTo>
                      <a:pt x="1499" y="37"/>
                    </a:lnTo>
                    <a:lnTo>
                      <a:pt x="1538" y="43"/>
                    </a:lnTo>
                    <a:lnTo>
                      <a:pt x="1576" y="47"/>
                    </a:lnTo>
                    <a:lnTo>
                      <a:pt x="1614" y="53"/>
                    </a:lnTo>
                    <a:lnTo>
                      <a:pt x="1653" y="59"/>
                    </a:lnTo>
                    <a:lnTo>
                      <a:pt x="1690" y="65"/>
                    </a:lnTo>
                    <a:lnTo>
                      <a:pt x="1725" y="72"/>
                    </a:lnTo>
                    <a:lnTo>
                      <a:pt x="1762" y="78"/>
                    </a:lnTo>
                    <a:lnTo>
                      <a:pt x="1797" y="85"/>
                    </a:lnTo>
                    <a:lnTo>
                      <a:pt x="1831" y="92"/>
                    </a:lnTo>
                    <a:lnTo>
                      <a:pt x="1864" y="98"/>
                    </a:lnTo>
                    <a:lnTo>
                      <a:pt x="1895" y="105"/>
                    </a:lnTo>
                    <a:lnTo>
                      <a:pt x="1924" y="112"/>
                    </a:lnTo>
                    <a:lnTo>
                      <a:pt x="1953" y="119"/>
                    </a:lnTo>
                    <a:lnTo>
                      <a:pt x="1980" y="128"/>
                    </a:lnTo>
                    <a:lnTo>
                      <a:pt x="2004" y="135"/>
                    </a:lnTo>
                    <a:lnTo>
                      <a:pt x="2027" y="142"/>
                    </a:lnTo>
                    <a:lnTo>
                      <a:pt x="2048" y="151"/>
                    </a:lnTo>
                    <a:lnTo>
                      <a:pt x="2065" y="158"/>
                    </a:lnTo>
                    <a:lnTo>
                      <a:pt x="2068" y="165"/>
                    </a:lnTo>
                    <a:lnTo>
                      <a:pt x="2071" y="174"/>
                    </a:lnTo>
                    <a:lnTo>
                      <a:pt x="2075" y="183"/>
                    </a:lnTo>
                    <a:lnTo>
                      <a:pt x="2080" y="190"/>
                    </a:lnTo>
                    <a:lnTo>
                      <a:pt x="2046" y="180"/>
                    </a:lnTo>
                    <a:lnTo>
                      <a:pt x="2012" y="170"/>
                    </a:lnTo>
                    <a:lnTo>
                      <a:pt x="1976" y="160"/>
                    </a:lnTo>
                    <a:lnTo>
                      <a:pt x="1941" y="151"/>
                    </a:lnTo>
                    <a:lnTo>
                      <a:pt x="1905" y="141"/>
                    </a:lnTo>
                    <a:lnTo>
                      <a:pt x="1869" y="134"/>
                    </a:lnTo>
                    <a:lnTo>
                      <a:pt x="1832" y="125"/>
                    </a:lnTo>
                    <a:lnTo>
                      <a:pt x="1795" y="118"/>
                    </a:lnTo>
                    <a:lnTo>
                      <a:pt x="1758" y="111"/>
                    </a:lnTo>
                    <a:lnTo>
                      <a:pt x="1723" y="104"/>
                    </a:lnTo>
                    <a:lnTo>
                      <a:pt x="1686" y="96"/>
                    </a:lnTo>
                    <a:lnTo>
                      <a:pt x="1649" y="91"/>
                    </a:lnTo>
                    <a:lnTo>
                      <a:pt x="1613" y="85"/>
                    </a:lnTo>
                    <a:lnTo>
                      <a:pt x="1576" y="79"/>
                    </a:lnTo>
                    <a:lnTo>
                      <a:pt x="1540" y="73"/>
                    </a:lnTo>
                    <a:lnTo>
                      <a:pt x="1505" y="69"/>
                    </a:lnTo>
                    <a:lnTo>
                      <a:pt x="1469" y="65"/>
                    </a:lnTo>
                    <a:lnTo>
                      <a:pt x="1435" y="60"/>
                    </a:lnTo>
                    <a:lnTo>
                      <a:pt x="1401" y="56"/>
                    </a:lnTo>
                    <a:lnTo>
                      <a:pt x="1368" y="53"/>
                    </a:lnTo>
                    <a:lnTo>
                      <a:pt x="1335" y="49"/>
                    </a:lnTo>
                    <a:lnTo>
                      <a:pt x="1303" y="46"/>
                    </a:lnTo>
                    <a:lnTo>
                      <a:pt x="1272" y="44"/>
                    </a:lnTo>
                    <a:lnTo>
                      <a:pt x="1242" y="42"/>
                    </a:lnTo>
                    <a:lnTo>
                      <a:pt x="1213" y="40"/>
                    </a:lnTo>
                    <a:lnTo>
                      <a:pt x="1184" y="37"/>
                    </a:lnTo>
                    <a:lnTo>
                      <a:pt x="1157" y="36"/>
                    </a:lnTo>
                    <a:lnTo>
                      <a:pt x="1130" y="34"/>
                    </a:lnTo>
                    <a:lnTo>
                      <a:pt x="1106" y="34"/>
                    </a:lnTo>
                    <a:lnTo>
                      <a:pt x="1082" y="33"/>
                    </a:lnTo>
                    <a:lnTo>
                      <a:pt x="1061" y="33"/>
                    </a:lnTo>
                    <a:lnTo>
                      <a:pt x="1040" y="33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56" name="Freeform 26"/>
              <p:cNvSpPr>
                <a:spLocks/>
              </p:cNvSpPr>
              <p:nvPr/>
            </p:nvSpPr>
            <p:spPr bwMode="auto">
              <a:xfrm>
                <a:off x="4202" y="1175"/>
                <a:ext cx="73" cy="121"/>
              </a:xfrm>
              <a:custGeom>
                <a:avLst/>
                <a:gdLst>
                  <a:gd name="T0" fmla="*/ 7 w 78"/>
                  <a:gd name="T1" fmla="*/ 4 h 125"/>
                  <a:gd name="T2" fmla="*/ 20 w 78"/>
                  <a:gd name="T3" fmla="*/ 10 h 125"/>
                  <a:gd name="T4" fmla="*/ 32 w 78"/>
                  <a:gd name="T5" fmla="*/ 23 h 125"/>
                  <a:gd name="T6" fmla="*/ 40 w 78"/>
                  <a:gd name="T7" fmla="*/ 39 h 125"/>
                  <a:gd name="T8" fmla="*/ 44 w 78"/>
                  <a:gd name="T9" fmla="*/ 57 h 125"/>
                  <a:gd name="T10" fmla="*/ 43 w 78"/>
                  <a:gd name="T11" fmla="*/ 77 h 125"/>
                  <a:gd name="T12" fmla="*/ 36 w 78"/>
                  <a:gd name="T13" fmla="*/ 96 h 125"/>
                  <a:gd name="T14" fmla="*/ 22 w 78"/>
                  <a:gd name="T15" fmla="*/ 112 h 125"/>
                  <a:gd name="T16" fmla="*/ 0 w 78"/>
                  <a:gd name="T17" fmla="*/ 123 h 125"/>
                  <a:gd name="T18" fmla="*/ 15 w 78"/>
                  <a:gd name="T19" fmla="*/ 125 h 125"/>
                  <a:gd name="T20" fmla="*/ 32 w 78"/>
                  <a:gd name="T21" fmla="*/ 122 h 125"/>
                  <a:gd name="T22" fmla="*/ 46 w 78"/>
                  <a:gd name="T23" fmla="*/ 115 h 125"/>
                  <a:gd name="T24" fmla="*/ 59 w 78"/>
                  <a:gd name="T25" fmla="*/ 103 h 125"/>
                  <a:gd name="T26" fmla="*/ 69 w 78"/>
                  <a:gd name="T27" fmla="*/ 90 h 125"/>
                  <a:gd name="T28" fmla="*/ 76 w 78"/>
                  <a:gd name="T29" fmla="*/ 76 h 125"/>
                  <a:gd name="T30" fmla="*/ 78 w 78"/>
                  <a:gd name="T31" fmla="*/ 60 h 125"/>
                  <a:gd name="T32" fmla="*/ 77 w 78"/>
                  <a:gd name="T33" fmla="*/ 44 h 125"/>
                  <a:gd name="T34" fmla="*/ 70 w 78"/>
                  <a:gd name="T35" fmla="*/ 28 h 125"/>
                  <a:gd name="T36" fmla="*/ 62 w 78"/>
                  <a:gd name="T37" fmla="*/ 15 h 125"/>
                  <a:gd name="T38" fmla="*/ 54 w 78"/>
                  <a:gd name="T39" fmla="*/ 7 h 125"/>
                  <a:gd name="T40" fmla="*/ 44 w 78"/>
                  <a:gd name="T41" fmla="*/ 3 h 125"/>
                  <a:gd name="T42" fmla="*/ 35 w 78"/>
                  <a:gd name="T43" fmla="*/ 0 h 125"/>
                  <a:gd name="T44" fmla="*/ 25 w 78"/>
                  <a:gd name="T45" fmla="*/ 0 h 125"/>
                  <a:gd name="T46" fmla="*/ 15 w 78"/>
                  <a:gd name="T47" fmla="*/ 1 h 125"/>
                  <a:gd name="T48" fmla="*/ 7 w 78"/>
                  <a:gd name="T49" fmla="*/ 4 h 12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8"/>
                  <a:gd name="T76" fmla="*/ 0 h 125"/>
                  <a:gd name="T77" fmla="*/ 78 w 78"/>
                  <a:gd name="T78" fmla="*/ 125 h 12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8" h="125">
                    <a:moveTo>
                      <a:pt x="7" y="4"/>
                    </a:moveTo>
                    <a:lnTo>
                      <a:pt x="20" y="10"/>
                    </a:lnTo>
                    <a:lnTo>
                      <a:pt x="32" y="23"/>
                    </a:lnTo>
                    <a:lnTo>
                      <a:pt x="40" y="39"/>
                    </a:lnTo>
                    <a:lnTo>
                      <a:pt x="44" y="57"/>
                    </a:lnTo>
                    <a:lnTo>
                      <a:pt x="43" y="77"/>
                    </a:lnTo>
                    <a:lnTo>
                      <a:pt x="36" y="96"/>
                    </a:lnTo>
                    <a:lnTo>
                      <a:pt x="22" y="112"/>
                    </a:lnTo>
                    <a:lnTo>
                      <a:pt x="0" y="123"/>
                    </a:lnTo>
                    <a:lnTo>
                      <a:pt x="15" y="125"/>
                    </a:lnTo>
                    <a:lnTo>
                      <a:pt x="32" y="122"/>
                    </a:lnTo>
                    <a:lnTo>
                      <a:pt x="46" y="115"/>
                    </a:lnTo>
                    <a:lnTo>
                      <a:pt x="59" y="103"/>
                    </a:lnTo>
                    <a:lnTo>
                      <a:pt x="69" y="90"/>
                    </a:lnTo>
                    <a:lnTo>
                      <a:pt x="76" y="76"/>
                    </a:lnTo>
                    <a:lnTo>
                      <a:pt x="78" y="60"/>
                    </a:lnTo>
                    <a:lnTo>
                      <a:pt x="77" y="44"/>
                    </a:lnTo>
                    <a:lnTo>
                      <a:pt x="70" y="28"/>
                    </a:lnTo>
                    <a:lnTo>
                      <a:pt x="62" y="15"/>
                    </a:lnTo>
                    <a:lnTo>
                      <a:pt x="54" y="7"/>
                    </a:lnTo>
                    <a:lnTo>
                      <a:pt x="44" y="3"/>
                    </a:lnTo>
                    <a:lnTo>
                      <a:pt x="35" y="0"/>
                    </a:lnTo>
                    <a:lnTo>
                      <a:pt x="25" y="0"/>
                    </a:lnTo>
                    <a:lnTo>
                      <a:pt x="15" y="1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57" name="Freeform 27"/>
              <p:cNvSpPr>
                <a:spLocks/>
              </p:cNvSpPr>
              <p:nvPr/>
            </p:nvSpPr>
            <p:spPr bwMode="auto">
              <a:xfrm>
                <a:off x="2602" y="0"/>
                <a:ext cx="599" cy="1101"/>
              </a:xfrm>
              <a:custGeom>
                <a:avLst/>
                <a:gdLst>
                  <a:gd name="T0" fmla="*/ 529 w 640"/>
                  <a:gd name="T1" fmla="*/ 525 h 1137"/>
                  <a:gd name="T2" fmla="*/ 470 w 640"/>
                  <a:gd name="T3" fmla="*/ 548 h 1137"/>
                  <a:gd name="T4" fmla="*/ 437 w 640"/>
                  <a:gd name="T5" fmla="*/ 584 h 1137"/>
                  <a:gd name="T6" fmla="*/ 444 w 640"/>
                  <a:gd name="T7" fmla="*/ 466 h 1137"/>
                  <a:gd name="T8" fmla="*/ 407 w 640"/>
                  <a:gd name="T9" fmla="*/ 358 h 1137"/>
                  <a:gd name="T10" fmla="*/ 367 w 640"/>
                  <a:gd name="T11" fmla="*/ 285 h 1137"/>
                  <a:gd name="T12" fmla="*/ 337 w 640"/>
                  <a:gd name="T13" fmla="*/ 177 h 1137"/>
                  <a:gd name="T14" fmla="*/ 324 w 640"/>
                  <a:gd name="T15" fmla="*/ 78 h 1137"/>
                  <a:gd name="T16" fmla="*/ 330 w 640"/>
                  <a:gd name="T17" fmla="*/ 17 h 1137"/>
                  <a:gd name="T18" fmla="*/ 312 w 640"/>
                  <a:gd name="T19" fmla="*/ 4 h 1137"/>
                  <a:gd name="T20" fmla="*/ 312 w 640"/>
                  <a:gd name="T21" fmla="*/ 59 h 1137"/>
                  <a:gd name="T22" fmla="*/ 308 w 640"/>
                  <a:gd name="T23" fmla="*/ 140 h 1137"/>
                  <a:gd name="T24" fmla="*/ 283 w 640"/>
                  <a:gd name="T25" fmla="*/ 253 h 1137"/>
                  <a:gd name="T26" fmla="*/ 246 w 640"/>
                  <a:gd name="T27" fmla="*/ 331 h 1137"/>
                  <a:gd name="T28" fmla="*/ 205 w 640"/>
                  <a:gd name="T29" fmla="*/ 428 h 1137"/>
                  <a:gd name="T30" fmla="*/ 192 w 640"/>
                  <a:gd name="T31" fmla="*/ 547 h 1137"/>
                  <a:gd name="T32" fmla="*/ 183 w 640"/>
                  <a:gd name="T33" fmla="*/ 560 h 1137"/>
                  <a:gd name="T34" fmla="*/ 133 w 640"/>
                  <a:gd name="T35" fmla="*/ 530 h 1137"/>
                  <a:gd name="T36" fmla="*/ 56 w 640"/>
                  <a:gd name="T37" fmla="*/ 534 h 1137"/>
                  <a:gd name="T38" fmla="*/ 0 w 640"/>
                  <a:gd name="T39" fmla="*/ 610 h 1137"/>
                  <a:gd name="T40" fmla="*/ 35 w 640"/>
                  <a:gd name="T41" fmla="*/ 697 h 1137"/>
                  <a:gd name="T42" fmla="*/ 65 w 640"/>
                  <a:gd name="T43" fmla="*/ 717 h 1137"/>
                  <a:gd name="T44" fmla="*/ 65 w 640"/>
                  <a:gd name="T45" fmla="*/ 678 h 1137"/>
                  <a:gd name="T46" fmla="*/ 89 w 640"/>
                  <a:gd name="T47" fmla="*/ 655 h 1137"/>
                  <a:gd name="T48" fmla="*/ 134 w 640"/>
                  <a:gd name="T49" fmla="*/ 665 h 1137"/>
                  <a:gd name="T50" fmla="*/ 174 w 640"/>
                  <a:gd name="T51" fmla="*/ 733 h 1137"/>
                  <a:gd name="T52" fmla="*/ 189 w 640"/>
                  <a:gd name="T53" fmla="*/ 833 h 1137"/>
                  <a:gd name="T54" fmla="*/ 171 w 640"/>
                  <a:gd name="T55" fmla="*/ 950 h 1137"/>
                  <a:gd name="T56" fmla="*/ 115 w 640"/>
                  <a:gd name="T57" fmla="*/ 1059 h 1137"/>
                  <a:gd name="T58" fmla="*/ 54 w 640"/>
                  <a:gd name="T59" fmla="*/ 1137 h 1137"/>
                  <a:gd name="T60" fmla="*/ 107 w 640"/>
                  <a:gd name="T61" fmla="*/ 1114 h 1137"/>
                  <a:gd name="T62" fmla="*/ 160 w 640"/>
                  <a:gd name="T63" fmla="*/ 1085 h 1137"/>
                  <a:gd name="T64" fmla="*/ 213 w 640"/>
                  <a:gd name="T65" fmla="*/ 1052 h 1137"/>
                  <a:gd name="T66" fmla="*/ 263 w 640"/>
                  <a:gd name="T67" fmla="*/ 1015 h 1137"/>
                  <a:gd name="T68" fmla="*/ 307 w 640"/>
                  <a:gd name="T69" fmla="*/ 973 h 1137"/>
                  <a:gd name="T70" fmla="*/ 345 w 640"/>
                  <a:gd name="T71" fmla="*/ 988 h 1137"/>
                  <a:gd name="T72" fmla="*/ 392 w 640"/>
                  <a:gd name="T73" fmla="*/ 1028 h 1137"/>
                  <a:gd name="T74" fmla="*/ 444 w 640"/>
                  <a:gd name="T75" fmla="*/ 1064 h 1137"/>
                  <a:gd name="T76" fmla="*/ 497 w 640"/>
                  <a:gd name="T77" fmla="*/ 1095 h 1137"/>
                  <a:gd name="T78" fmla="*/ 551 w 640"/>
                  <a:gd name="T79" fmla="*/ 1123 h 1137"/>
                  <a:gd name="T80" fmla="*/ 588 w 640"/>
                  <a:gd name="T81" fmla="*/ 1116 h 1137"/>
                  <a:gd name="T82" fmla="*/ 500 w 640"/>
                  <a:gd name="T83" fmla="*/ 1025 h 1137"/>
                  <a:gd name="T84" fmla="*/ 457 w 640"/>
                  <a:gd name="T85" fmla="*/ 910 h 1137"/>
                  <a:gd name="T86" fmla="*/ 451 w 640"/>
                  <a:gd name="T87" fmla="*/ 797 h 1137"/>
                  <a:gd name="T88" fmla="*/ 477 w 640"/>
                  <a:gd name="T89" fmla="*/ 705 h 1137"/>
                  <a:gd name="T90" fmla="*/ 519 w 640"/>
                  <a:gd name="T91" fmla="*/ 655 h 1137"/>
                  <a:gd name="T92" fmla="*/ 560 w 640"/>
                  <a:gd name="T93" fmla="*/ 659 h 1137"/>
                  <a:gd name="T94" fmla="*/ 577 w 640"/>
                  <a:gd name="T95" fmla="*/ 690 h 1137"/>
                  <a:gd name="T96" fmla="*/ 570 w 640"/>
                  <a:gd name="T97" fmla="*/ 730 h 1137"/>
                  <a:gd name="T98" fmla="*/ 621 w 640"/>
                  <a:gd name="T99" fmla="*/ 671 h 1137"/>
                  <a:gd name="T100" fmla="*/ 636 w 640"/>
                  <a:gd name="T101" fmla="*/ 580 h 113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640"/>
                  <a:gd name="T154" fmla="*/ 0 h 1137"/>
                  <a:gd name="T155" fmla="*/ 640 w 640"/>
                  <a:gd name="T156" fmla="*/ 1137 h 1137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640" h="1137">
                    <a:moveTo>
                      <a:pt x="584" y="534"/>
                    </a:moveTo>
                    <a:lnTo>
                      <a:pt x="555" y="527"/>
                    </a:lnTo>
                    <a:lnTo>
                      <a:pt x="529" y="525"/>
                    </a:lnTo>
                    <a:lnTo>
                      <a:pt x="505" y="530"/>
                    </a:lnTo>
                    <a:lnTo>
                      <a:pt x="486" y="537"/>
                    </a:lnTo>
                    <a:lnTo>
                      <a:pt x="470" y="548"/>
                    </a:lnTo>
                    <a:lnTo>
                      <a:pt x="455" y="560"/>
                    </a:lnTo>
                    <a:lnTo>
                      <a:pt x="445" y="573"/>
                    </a:lnTo>
                    <a:lnTo>
                      <a:pt x="437" y="584"/>
                    </a:lnTo>
                    <a:lnTo>
                      <a:pt x="446" y="547"/>
                    </a:lnTo>
                    <a:lnTo>
                      <a:pt x="448" y="507"/>
                    </a:lnTo>
                    <a:lnTo>
                      <a:pt x="444" y="466"/>
                    </a:lnTo>
                    <a:lnTo>
                      <a:pt x="434" y="428"/>
                    </a:lnTo>
                    <a:lnTo>
                      <a:pt x="422" y="392"/>
                    </a:lnTo>
                    <a:lnTo>
                      <a:pt x="407" y="358"/>
                    </a:lnTo>
                    <a:lnTo>
                      <a:pt x="393" y="331"/>
                    </a:lnTo>
                    <a:lnTo>
                      <a:pt x="379" y="309"/>
                    </a:lnTo>
                    <a:lnTo>
                      <a:pt x="367" y="285"/>
                    </a:lnTo>
                    <a:lnTo>
                      <a:pt x="356" y="253"/>
                    </a:lnTo>
                    <a:lnTo>
                      <a:pt x="345" y="217"/>
                    </a:lnTo>
                    <a:lnTo>
                      <a:pt x="337" y="177"/>
                    </a:lnTo>
                    <a:lnTo>
                      <a:pt x="331" y="140"/>
                    </a:lnTo>
                    <a:lnTo>
                      <a:pt x="326" y="105"/>
                    </a:lnTo>
                    <a:lnTo>
                      <a:pt x="324" y="78"/>
                    </a:lnTo>
                    <a:lnTo>
                      <a:pt x="326" y="59"/>
                    </a:lnTo>
                    <a:lnTo>
                      <a:pt x="330" y="36"/>
                    </a:lnTo>
                    <a:lnTo>
                      <a:pt x="330" y="17"/>
                    </a:lnTo>
                    <a:lnTo>
                      <a:pt x="326" y="4"/>
                    </a:lnTo>
                    <a:lnTo>
                      <a:pt x="319" y="0"/>
                    </a:lnTo>
                    <a:lnTo>
                      <a:pt x="312" y="4"/>
                    </a:lnTo>
                    <a:lnTo>
                      <a:pt x="309" y="17"/>
                    </a:lnTo>
                    <a:lnTo>
                      <a:pt x="309" y="36"/>
                    </a:lnTo>
                    <a:lnTo>
                      <a:pt x="312" y="59"/>
                    </a:lnTo>
                    <a:lnTo>
                      <a:pt x="314" y="78"/>
                    </a:lnTo>
                    <a:lnTo>
                      <a:pt x="312" y="105"/>
                    </a:lnTo>
                    <a:lnTo>
                      <a:pt x="308" y="140"/>
                    </a:lnTo>
                    <a:lnTo>
                      <a:pt x="301" y="177"/>
                    </a:lnTo>
                    <a:lnTo>
                      <a:pt x="293" y="217"/>
                    </a:lnTo>
                    <a:lnTo>
                      <a:pt x="283" y="253"/>
                    </a:lnTo>
                    <a:lnTo>
                      <a:pt x="272" y="285"/>
                    </a:lnTo>
                    <a:lnTo>
                      <a:pt x="260" y="309"/>
                    </a:lnTo>
                    <a:lnTo>
                      <a:pt x="246" y="331"/>
                    </a:lnTo>
                    <a:lnTo>
                      <a:pt x="233" y="358"/>
                    </a:lnTo>
                    <a:lnTo>
                      <a:pt x="218" y="392"/>
                    </a:lnTo>
                    <a:lnTo>
                      <a:pt x="205" y="428"/>
                    </a:lnTo>
                    <a:lnTo>
                      <a:pt x="196" y="466"/>
                    </a:lnTo>
                    <a:lnTo>
                      <a:pt x="190" y="507"/>
                    </a:lnTo>
                    <a:lnTo>
                      <a:pt x="192" y="547"/>
                    </a:lnTo>
                    <a:lnTo>
                      <a:pt x="201" y="584"/>
                    </a:lnTo>
                    <a:lnTo>
                      <a:pt x="193" y="573"/>
                    </a:lnTo>
                    <a:lnTo>
                      <a:pt x="183" y="560"/>
                    </a:lnTo>
                    <a:lnTo>
                      <a:pt x="168" y="548"/>
                    </a:lnTo>
                    <a:lnTo>
                      <a:pt x="152" y="537"/>
                    </a:lnTo>
                    <a:lnTo>
                      <a:pt x="133" y="530"/>
                    </a:lnTo>
                    <a:lnTo>
                      <a:pt x="109" y="525"/>
                    </a:lnTo>
                    <a:lnTo>
                      <a:pt x="85" y="527"/>
                    </a:lnTo>
                    <a:lnTo>
                      <a:pt x="56" y="534"/>
                    </a:lnTo>
                    <a:lnTo>
                      <a:pt x="22" y="554"/>
                    </a:lnTo>
                    <a:lnTo>
                      <a:pt x="4" y="580"/>
                    </a:lnTo>
                    <a:lnTo>
                      <a:pt x="0" y="610"/>
                    </a:lnTo>
                    <a:lnTo>
                      <a:pt x="5" y="641"/>
                    </a:lnTo>
                    <a:lnTo>
                      <a:pt x="17" y="671"/>
                    </a:lnTo>
                    <a:lnTo>
                      <a:pt x="35" y="697"/>
                    </a:lnTo>
                    <a:lnTo>
                      <a:pt x="53" y="718"/>
                    </a:lnTo>
                    <a:lnTo>
                      <a:pt x="70" y="730"/>
                    </a:lnTo>
                    <a:lnTo>
                      <a:pt x="65" y="717"/>
                    </a:lnTo>
                    <a:lnTo>
                      <a:pt x="63" y="702"/>
                    </a:lnTo>
                    <a:lnTo>
                      <a:pt x="63" y="690"/>
                    </a:lnTo>
                    <a:lnTo>
                      <a:pt x="65" y="678"/>
                    </a:lnTo>
                    <a:lnTo>
                      <a:pt x="70" y="668"/>
                    </a:lnTo>
                    <a:lnTo>
                      <a:pt x="78" y="659"/>
                    </a:lnTo>
                    <a:lnTo>
                      <a:pt x="89" y="655"/>
                    </a:lnTo>
                    <a:lnTo>
                      <a:pt x="102" y="652"/>
                    </a:lnTo>
                    <a:lnTo>
                      <a:pt x="119" y="655"/>
                    </a:lnTo>
                    <a:lnTo>
                      <a:pt x="134" y="665"/>
                    </a:lnTo>
                    <a:lnTo>
                      <a:pt x="149" y="682"/>
                    </a:lnTo>
                    <a:lnTo>
                      <a:pt x="163" y="705"/>
                    </a:lnTo>
                    <a:lnTo>
                      <a:pt x="174" y="733"/>
                    </a:lnTo>
                    <a:lnTo>
                      <a:pt x="182" y="764"/>
                    </a:lnTo>
                    <a:lnTo>
                      <a:pt x="187" y="797"/>
                    </a:lnTo>
                    <a:lnTo>
                      <a:pt x="189" y="833"/>
                    </a:lnTo>
                    <a:lnTo>
                      <a:pt x="187" y="871"/>
                    </a:lnTo>
                    <a:lnTo>
                      <a:pt x="181" y="910"/>
                    </a:lnTo>
                    <a:lnTo>
                      <a:pt x="171" y="950"/>
                    </a:lnTo>
                    <a:lnTo>
                      <a:pt x="157" y="989"/>
                    </a:lnTo>
                    <a:lnTo>
                      <a:pt x="138" y="1025"/>
                    </a:lnTo>
                    <a:lnTo>
                      <a:pt x="115" y="1059"/>
                    </a:lnTo>
                    <a:lnTo>
                      <a:pt x="86" y="1090"/>
                    </a:lnTo>
                    <a:lnTo>
                      <a:pt x="52" y="1116"/>
                    </a:lnTo>
                    <a:lnTo>
                      <a:pt x="54" y="1137"/>
                    </a:lnTo>
                    <a:lnTo>
                      <a:pt x="71" y="1130"/>
                    </a:lnTo>
                    <a:lnTo>
                      <a:pt x="89" y="1123"/>
                    </a:lnTo>
                    <a:lnTo>
                      <a:pt x="107" y="1114"/>
                    </a:lnTo>
                    <a:lnTo>
                      <a:pt x="124" y="1106"/>
                    </a:lnTo>
                    <a:lnTo>
                      <a:pt x="142" y="1095"/>
                    </a:lnTo>
                    <a:lnTo>
                      <a:pt x="160" y="1085"/>
                    </a:lnTo>
                    <a:lnTo>
                      <a:pt x="178" y="1075"/>
                    </a:lnTo>
                    <a:lnTo>
                      <a:pt x="196" y="1064"/>
                    </a:lnTo>
                    <a:lnTo>
                      <a:pt x="213" y="1052"/>
                    </a:lnTo>
                    <a:lnTo>
                      <a:pt x="231" y="1041"/>
                    </a:lnTo>
                    <a:lnTo>
                      <a:pt x="248" y="1028"/>
                    </a:lnTo>
                    <a:lnTo>
                      <a:pt x="263" y="1015"/>
                    </a:lnTo>
                    <a:lnTo>
                      <a:pt x="279" y="1000"/>
                    </a:lnTo>
                    <a:lnTo>
                      <a:pt x="293" y="988"/>
                    </a:lnTo>
                    <a:lnTo>
                      <a:pt x="307" y="973"/>
                    </a:lnTo>
                    <a:lnTo>
                      <a:pt x="319" y="957"/>
                    </a:lnTo>
                    <a:lnTo>
                      <a:pt x="331" y="973"/>
                    </a:lnTo>
                    <a:lnTo>
                      <a:pt x="345" y="988"/>
                    </a:lnTo>
                    <a:lnTo>
                      <a:pt x="360" y="1000"/>
                    </a:lnTo>
                    <a:lnTo>
                      <a:pt x="375" y="1015"/>
                    </a:lnTo>
                    <a:lnTo>
                      <a:pt x="392" y="1028"/>
                    </a:lnTo>
                    <a:lnTo>
                      <a:pt x="408" y="1041"/>
                    </a:lnTo>
                    <a:lnTo>
                      <a:pt x="426" y="1052"/>
                    </a:lnTo>
                    <a:lnTo>
                      <a:pt x="444" y="1064"/>
                    </a:lnTo>
                    <a:lnTo>
                      <a:pt x="462" y="1075"/>
                    </a:lnTo>
                    <a:lnTo>
                      <a:pt x="479" y="1085"/>
                    </a:lnTo>
                    <a:lnTo>
                      <a:pt x="497" y="1095"/>
                    </a:lnTo>
                    <a:lnTo>
                      <a:pt x="515" y="1106"/>
                    </a:lnTo>
                    <a:lnTo>
                      <a:pt x="533" y="1114"/>
                    </a:lnTo>
                    <a:lnTo>
                      <a:pt x="551" y="1123"/>
                    </a:lnTo>
                    <a:lnTo>
                      <a:pt x="568" y="1130"/>
                    </a:lnTo>
                    <a:lnTo>
                      <a:pt x="585" y="1137"/>
                    </a:lnTo>
                    <a:lnTo>
                      <a:pt x="588" y="1116"/>
                    </a:lnTo>
                    <a:lnTo>
                      <a:pt x="553" y="1090"/>
                    </a:lnTo>
                    <a:lnTo>
                      <a:pt x="525" y="1059"/>
                    </a:lnTo>
                    <a:lnTo>
                      <a:pt x="500" y="1025"/>
                    </a:lnTo>
                    <a:lnTo>
                      <a:pt x="482" y="989"/>
                    </a:lnTo>
                    <a:lnTo>
                      <a:pt x="467" y="950"/>
                    </a:lnTo>
                    <a:lnTo>
                      <a:pt x="457" y="910"/>
                    </a:lnTo>
                    <a:lnTo>
                      <a:pt x="451" y="871"/>
                    </a:lnTo>
                    <a:lnTo>
                      <a:pt x="449" y="833"/>
                    </a:lnTo>
                    <a:lnTo>
                      <a:pt x="451" y="797"/>
                    </a:lnTo>
                    <a:lnTo>
                      <a:pt x="456" y="764"/>
                    </a:lnTo>
                    <a:lnTo>
                      <a:pt x="466" y="733"/>
                    </a:lnTo>
                    <a:lnTo>
                      <a:pt x="477" y="705"/>
                    </a:lnTo>
                    <a:lnTo>
                      <a:pt x="489" y="682"/>
                    </a:lnTo>
                    <a:lnTo>
                      <a:pt x="504" y="665"/>
                    </a:lnTo>
                    <a:lnTo>
                      <a:pt x="519" y="655"/>
                    </a:lnTo>
                    <a:lnTo>
                      <a:pt x="536" y="652"/>
                    </a:lnTo>
                    <a:lnTo>
                      <a:pt x="549" y="655"/>
                    </a:lnTo>
                    <a:lnTo>
                      <a:pt x="560" y="659"/>
                    </a:lnTo>
                    <a:lnTo>
                      <a:pt x="568" y="668"/>
                    </a:lnTo>
                    <a:lnTo>
                      <a:pt x="574" y="678"/>
                    </a:lnTo>
                    <a:lnTo>
                      <a:pt x="577" y="690"/>
                    </a:lnTo>
                    <a:lnTo>
                      <a:pt x="577" y="702"/>
                    </a:lnTo>
                    <a:lnTo>
                      <a:pt x="574" y="717"/>
                    </a:lnTo>
                    <a:lnTo>
                      <a:pt x="570" y="730"/>
                    </a:lnTo>
                    <a:lnTo>
                      <a:pt x="586" y="718"/>
                    </a:lnTo>
                    <a:lnTo>
                      <a:pt x="604" y="697"/>
                    </a:lnTo>
                    <a:lnTo>
                      <a:pt x="621" y="671"/>
                    </a:lnTo>
                    <a:lnTo>
                      <a:pt x="634" y="641"/>
                    </a:lnTo>
                    <a:lnTo>
                      <a:pt x="640" y="610"/>
                    </a:lnTo>
                    <a:lnTo>
                      <a:pt x="636" y="580"/>
                    </a:lnTo>
                    <a:lnTo>
                      <a:pt x="618" y="554"/>
                    </a:lnTo>
                    <a:lnTo>
                      <a:pt x="584" y="534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58" name="Freeform 28"/>
              <p:cNvSpPr>
                <a:spLocks/>
              </p:cNvSpPr>
              <p:nvPr/>
            </p:nvSpPr>
            <p:spPr bwMode="auto">
              <a:xfrm>
                <a:off x="3134" y="334"/>
                <a:ext cx="1169" cy="567"/>
              </a:xfrm>
              <a:custGeom>
                <a:avLst/>
                <a:gdLst>
                  <a:gd name="T0" fmla="*/ 779 w 1249"/>
                  <a:gd name="T1" fmla="*/ 484 h 586"/>
                  <a:gd name="T2" fmla="*/ 887 w 1249"/>
                  <a:gd name="T3" fmla="*/ 554 h 586"/>
                  <a:gd name="T4" fmla="*/ 999 w 1249"/>
                  <a:gd name="T5" fmla="*/ 583 h 586"/>
                  <a:gd name="T6" fmla="*/ 1113 w 1249"/>
                  <a:gd name="T7" fmla="*/ 574 h 586"/>
                  <a:gd name="T8" fmla="*/ 1228 w 1249"/>
                  <a:gd name="T9" fmla="*/ 499 h 586"/>
                  <a:gd name="T10" fmla="*/ 1243 w 1249"/>
                  <a:gd name="T11" fmla="*/ 379 h 586"/>
                  <a:gd name="T12" fmla="*/ 1178 w 1249"/>
                  <a:gd name="T13" fmla="*/ 308 h 586"/>
                  <a:gd name="T14" fmla="*/ 1078 w 1249"/>
                  <a:gd name="T15" fmla="*/ 324 h 586"/>
                  <a:gd name="T16" fmla="*/ 1058 w 1249"/>
                  <a:gd name="T17" fmla="*/ 376 h 586"/>
                  <a:gd name="T18" fmla="*/ 1120 w 1249"/>
                  <a:gd name="T19" fmla="*/ 321 h 586"/>
                  <a:gd name="T20" fmla="*/ 1209 w 1249"/>
                  <a:gd name="T21" fmla="*/ 354 h 586"/>
                  <a:gd name="T22" fmla="*/ 1223 w 1249"/>
                  <a:gd name="T23" fmla="*/ 452 h 586"/>
                  <a:gd name="T24" fmla="*/ 1154 w 1249"/>
                  <a:gd name="T25" fmla="*/ 523 h 586"/>
                  <a:gd name="T26" fmla="*/ 1049 w 1249"/>
                  <a:gd name="T27" fmla="*/ 515 h 586"/>
                  <a:gd name="T28" fmla="*/ 994 w 1249"/>
                  <a:gd name="T29" fmla="*/ 468 h 586"/>
                  <a:gd name="T30" fmla="*/ 965 w 1249"/>
                  <a:gd name="T31" fmla="*/ 415 h 586"/>
                  <a:gd name="T32" fmla="*/ 914 w 1249"/>
                  <a:gd name="T33" fmla="*/ 361 h 586"/>
                  <a:gd name="T34" fmla="*/ 861 w 1249"/>
                  <a:gd name="T35" fmla="*/ 373 h 586"/>
                  <a:gd name="T36" fmla="*/ 857 w 1249"/>
                  <a:gd name="T37" fmla="*/ 412 h 586"/>
                  <a:gd name="T38" fmla="*/ 821 w 1249"/>
                  <a:gd name="T39" fmla="*/ 430 h 586"/>
                  <a:gd name="T40" fmla="*/ 736 w 1249"/>
                  <a:gd name="T41" fmla="*/ 387 h 586"/>
                  <a:gd name="T42" fmla="*/ 662 w 1249"/>
                  <a:gd name="T43" fmla="*/ 304 h 586"/>
                  <a:gd name="T44" fmla="*/ 585 w 1249"/>
                  <a:gd name="T45" fmla="*/ 199 h 586"/>
                  <a:gd name="T46" fmla="*/ 487 w 1249"/>
                  <a:gd name="T47" fmla="*/ 91 h 586"/>
                  <a:gd name="T48" fmla="*/ 358 w 1249"/>
                  <a:gd name="T49" fmla="*/ 16 h 586"/>
                  <a:gd name="T50" fmla="*/ 245 w 1249"/>
                  <a:gd name="T51" fmla="*/ 1 h 586"/>
                  <a:gd name="T52" fmla="*/ 151 w 1249"/>
                  <a:gd name="T53" fmla="*/ 22 h 586"/>
                  <a:gd name="T54" fmla="*/ 69 w 1249"/>
                  <a:gd name="T55" fmla="*/ 68 h 586"/>
                  <a:gd name="T56" fmla="*/ 10 w 1249"/>
                  <a:gd name="T57" fmla="*/ 131 h 586"/>
                  <a:gd name="T58" fmla="*/ 29 w 1249"/>
                  <a:gd name="T59" fmla="*/ 147 h 586"/>
                  <a:gd name="T60" fmla="*/ 80 w 1249"/>
                  <a:gd name="T61" fmla="*/ 98 h 586"/>
                  <a:gd name="T62" fmla="*/ 141 w 1249"/>
                  <a:gd name="T63" fmla="*/ 76 h 586"/>
                  <a:gd name="T64" fmla="*/ 208 w 1249"/>
                  <a:gd name="T65" fmla="*/ 76 h 586"/>
                  <a:gd name="T66" fmla="*/ 278 w 1249"/>
                  <a:gd name="T67" fmla="*/ 88 h 586"/>
                  <a:gd name="T68" fmla="*/ 266 w 1249"/>
                  <a:gd name="T69" fmla="*/ 144 h 586"/>
                  <a:gd name="T70" fmla="*/ 296 w 1249"/>
                  <a:gd name="T71" fmla="*/ 227 h 586"/>
                  <a:gd name="T72" fmla="*/ 385 w 1249"/>
                  <a:gd name="T73" fmla="*/ 268 h 586"/>
                  <a:gd name="T74" fmla="*/ 469 w 1249"/>
                  <a:gd name="T75" fmla="*/ 236 h 586"/>
                  <a:gd name="T76" fmla="*/ 533 w 1249"/>
                  <a:gd name="T77" fmla="*/ 288 h 586"/>
                  <a:gd name="T78" fmla="*/ 546 w 1249"/>
                  <a:gd name="T79" fmla="*/ 435 h 586"/>
                  <a:gd name="T80" fmla="*/ 483 w 1249"/>
                  <a:gd name="T81" fmla="*/ 533 h 586"/>
                  <a:gd name="T82" fmla="*/ 407 w 1249"/>
                  <a:gd name="T83" fmla="*/ 557 h 586"/>
                  <a:gd name="T84" fmla="*/ 339 w 1249"/>
                  <a:gd name="T85" fmla="*/ 541 h 586"/>
                  <a:gd name="T86" fmla="*/ 296 w 1249"/>
                  <a:gd name="T87" fmla="*/ 495 h 586"/>
                  <a:gd name="T88" fmla="*/ 304 w 1249"/>
                  <a:gd name="T89" fmla="*/ 452 h 586"/>
                  <a:gd name="T90" fmla="*/ 339 w 1249"/>
                  <a:gd name="T91" fmla="*/ 465 h 586"/>
                  <a:gd name="T92" fmla="*/ 378 w 1249"/>
                  <a:gd name="T93" fmla="*/ 451 h 586"/>
                  <a:gd name="T94" fmla="*/ 394 w 1249"/>
                  <a:gd name="T95" fmla="*/ 409 h 586"/>
                  <a:gd name="T96" fmla="*/ 373 w 1249"/>
                  <a:gd name="T97" fmla="*/ 351 h 586"/>
                  <a:gd name="T98" fmla="*/ 303 w 1249"/>
                  <a:gd name="T99" fmla="*/ 324 h 586"/>
                  <a:gd name="T100" fmla="*/ 224 w 1249"/>
                  <a:gd name="T101" fmla="*/ 380 h 586"/>
                  <a:gd name="T102" fmla="*/ 214 w 1249"/>
                  <a:gd name="T103" fmla="*/ 456 h 586"/>
                  <a:gd name="T104" fmla="*/ 244 w 1249"/>
                  <a:gd name="T105" fmla="*/ 521 h 586"/>
                  <a:gd name="T106" fmla="*/ 306 w 1249"/>
                  <a:gd name="T107" fmla="*/ 569 h 586"/>
                  <a:gd name="T108" fmla="*/ 395 w 1249"/>
                  <a:gd name="T109" fmla="*/ 586 h 586"/>
                  <a:gd name="T110" fmla="*/ 500 w 1249"/>
                  <a:gd name="T111" fmla="*/ 547 h 586"/>
                  <a:gd name="T112" fmla="*/ 569 w 1249"/>
                  <a:gd name="T113" fmla="*/ 445 h 586"/>
                  <a:gd name="T114" fmla="*/ 581 w 1249"/>
                  <a:gd name="T115" fmla="*/ 309 h 586"/>
                  <a:gd name="T116" fmla="*/ 524 w 1249"/>
                  <a:gd name="T117" fmla="*/ 168 h 586"/>
                  <a:gd name="T118" fmla="*/ 584 w 1249"/>
                  <a:gd name="T119" fmla="*/ 230 h 586"/>
                  <a:gd name="T120" fmla="*/ 687 w 1249"/>
                  <a:gd name="T121" fmla="*/ 380 h 58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249"/>
                  <a:gd name="T184" fmla="*/ 0 h 586"/>
                  <a:gd name="T185" fmla="*/ 1249 w 1249"/>
                  <a:gd name="T186" fmla="*/ 586 h 58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249" h="586">
                    <a:moveTo>
                      <a:pt x="701" y="402"/>
                    </a:moveTo>
                    <a:lnTo>
                      <a:pt x="727" y="432"/>
                    </a:lnTo>
                    <a:lnTo>
                      <a:pt x="751" y="459"/>
                    </a:lnTo>
                    <a:lnTo>
                      <a:pt x="779" y="484"/>
                    </a:lnTo>
                    <a:lnTo>
                      <a:pt x="805" y="505"/>
                    </a:lnTo>
                    <a:lnTo>
                      <a:pt x="832" y="524"/>
                    </a:lnTo>
                    <a:lnTo>
                      <a:pt x="860" y="540"/>
                    </a:lnTo>
                    <a:lnTo>
                      <a:pt x="887" y="554"/>
                    </a:lnTo>
                    <a:lnTo>
                      <a:pt x="914" y="564"/>
                    </a:lnTo>
                    <a:lnTo>
                      <a:pt x="943" y="573"/>
                    </a:lnTo>
                    <a:lnTo>
                      <a:pt x="971" y="580"/>
                    </a:lnTo>
                    <a:lnTo>
                      <a:pt x="999" y="583"/>
                    </a:lnTo>
                    <a:lnTo>
                      <a:pt x="1028" y="584"/>
                    </a:lnTo>
                    <a:lnTo>
                      <a:pt x="1056" y="584"/>
                    </a:lnTo>
                    <a:lnTo>
                      <a:pt x="1084" y="580"/>
                    </a:lnTo>
                    <a:lnTo>
                      <a:pt x="1113" y="574"/>
                    </a:lnTo>
                    <a:lnTo>
                      <a:pt x="1141" y="567"/>
                    </a:lnTo>
                    <a:lnTo>
                      <a:pt x="1178" y="550"/>
                    </a:lnTo>
                    <a:lnTo>
                      <a:pt x="1208" y="527"/>
                    </a:lnTo>
                    <a:lnTo>
                      <a:pt x="1228" y="499"/>
                    </a:lnTo>
                    <a:lnTo>
                      <a:pt x="1242" y="469"/>
                    </a:lnTo>
                    <a:lnTo>
                      <a:pt x="1249" y="438"/>
                    </a:lnTo>
                    <a:lnTo>
                      <a:pt x="1249" y="407"/>
                    </a:lnTo>
                    <a:lnTo>
                      <a:pt x="1243" y="379"/>
                    </a:lnTo>
                    <a:lnTo>
                      <a:pt x="1234" y="356"/>
                    </a:lnTo>
                    <a:lnTo>
                      <a:pt x="1219" y="337"/>
                    </a:lnTo>
                    <a:lnTo>
                      <a:pt x="1200" y="321"/>
                    </a:lnTo>
                    <a:lnTo>
                      <a:pt x="1178" y="308"/>
                    </a:lnTo>
                    <a:lnTo>
                      <a:pt x="1153" y="302"/>
                    </a:lnTo>
                    <a:lnTo>
                      <a:pt x="1128" y="302"/>
                    </a:lnTo>
                    <a:lnTo>
                      <a:pt x="1102" y="309"/>
                    </a:lnTo>
                    <a:lnTo>
                      <a:pt x="1078" y="324"/>
                    </a:lnTo>
                    <a:lnTo>
                      <a:pt x="1056" y="348"/>
                    </a:lnTo>
                    <a:lnTo>
                      <a:pt x="1049" y="363"/>
                    </a:lnTo>
                    <a:lnTo>
                      <a:pt x="1051" y="373"/>
                    </a:lnTo>
                    <a:lnTo>
                      <a:pt x="1058" y="376"/>
                    </a:lnTo>
                    <a:lnTo>
                      <a:pt x="1065" y="367"/>
                    </a:lnTo>
                    <a:lnTo>
                      <a:pt x="1079" y="344"/>
                    </a:lnTo>
                    <a:lnTo>
                      <a:pt x="1098" y="328"/>
                    </a:lnTo>
                    <a:lnTo>
                      <a:pt x="1120" y="321"/>
                    </a:lnTo>
                    <a:lnTo>
                      <a:pt x="1145" y="320"/>
                    </a:lnTo>
                    <a:lnTo>
                      <a:pt x="1168" y="325"/>
                    </a:lnTo>
                    <a:lnTo>
                      <a:pt x="1190" y="337"/>
                    </a:lnTo>
                    <a:lnTo>
                      <a:pt x="1209" y="354"/>
                    </a:lnTo>
                    <a:lnTo>
                      <a:pt x="1221" y="377"/>
                    </a:lnTo>
                    <a:lnTo>
                      <a:pt x="1228" y="403"/>
                    </a:lnTo>
                    <a:lnTo>
                      <a:pt x="1228" y="428"/>
                    </a:lnTo>
                    <a:lnTo>
                      <a:pt x="1223" y="452"/>
                    </a:lnTo>
                    <a:lnTo>
                      <a:pt x="1212" y="475"/>
                    </a:lnTo>
                    <a:lnTo>
                      <a:pt x="1197" y="495"/>
                    </a:lnTo>
                    <a:lnTo>
                      <a:pt x="1178" y="511"/>
                    </a:lnTo>
                    <a:lnTo>
                      <a:pt x="1154" y="523"/>
                    </a:lnTo>
                    <a:lnTo>
                      <a:pt x="1127" y="528"/>
                    </a:lnTo>
                    <a:lnTo>
                      <a:pt x="1091" y="530"/>
                    </a:lnTo>
                    <a:lnTo>
                      <a:pt x="1067" y="524"/>
                    </a:lnTo>
                    <a:lnTo>
                      <a:pt x="1049" y="515"/>
                    </a:lnTo>
                    <a:lnTo>
                      <a:pt x="1035" y="504"/>
                    </a:lnTo>
                    <a:lnTo>
                      <a:pt x="1024" y="491"/>
                    </a:lnTo>
                    <a:lnTo>
                      <a:pt x="1010" y="478"/>
                    </a:lnTo>
                    <a:lnTo>
                      <a:pt x="994" y="468"/>
                    </a:lnTo>
                    <a:lnTo>
                      <a:pt x="968" y="462"/>
                    </a:lnTo>
                    <a:lnTo>
                      <a:pt x="971" y="449"/>
                    </a:lnTo>
                    <a:lnTo>
                      <a:pt x="971" y="432"/>
                    </a:lnTo>
                    <a:lnTo>
                      <a:pt x="965" y="415"/>
                    </a:lnTo>
                    <a:lnTo>
                      <a:pt x="957" y="397"/>
                    </a:lnTo>
                    <a:lnTo>
                      <a:pt x="946" y="381"/>
                    </a:lnTo>
                    <a:lnTo>
                      <a:pt x="932" y="368"/>
                    </a:lnTo>
                    <a:lnTo>
                      <a:pt x="914" y="361"/>
                    </a:lnTo>
                    <a:lnTo>
                      <a:pt x="895" y="358"/>
                    </a:lnTo>
                    <a:lnTo>
                      <a:pt x="881" y="360"/>
                    </a:lnTo>
                    <a:lnTo>
                      <a:pt x="869" y="366"/>
                    </a:lnTo>
                    <a:lnTo>
                      <a:pt x="861" y="373"/>
                    </a:lnTo>
                    <a:lnTo>
                      <a:pt x="855" y="381"/>
                    </a:lnTo>
                    <a:lnTo>
                      <a:pt x="853" y="392"/>
                    </a:lnTo>
                    <a:lnTo>
                      <a:pt x="853" y="402"/>
                    </a:lnTo>
                    <a:lnTo>
                      <a:pt x="857" y="412"/>
                    </a:lnTo>
                    <a:lnTo>
                      <a:pt x="865" y="420"/>
                    </a:lnTo>
                    <a:lnTo>
                      <a:pt x="851" y="426"/>
                    </a:lnTo>
                    <a:lnTo>
                      <a:pt x="838" y="429"/>
                    </a:lnTo>
                    <a:lnTo>
                      <a:pt x="821" y="430"/>
                    </a:lnTo>
                    <a:lnTo>
                      <a:pt x="803" y="426"/>
                    </a:lnTo>
                    <a:lnTo>
                      <a:pt x="783" y="419"/>
                    </a:lnTo>
                    <a:lnTo>
                      <a:pt x="761" y="406"/>
                    </a:lnTo>
                    <a:lnTo>
                      <a:pt x="736" y="387"/>
                    </a:lnTo>
                    <a:lnTo>
                      <a:pt x="709" y="363"/>
                    </a:lnTo>
                    <a:lnTo>
                      <a:pt x="694" y="347"/>
                    </a:lnTo>
                    <a:lnTo>
                      <a:pt x="679" y="327"/>
                    </a:lnTo>
                    <a:lnTo>
                      <a:pt x="662" y="304"/>
                    </a:lnTo>
                    <a:lnTo>
                      <a:pt x="644" y="279"/>
                    </a:lnTo>
                    <a:lnTo>
                      <a:pt x="627" y="253"/>
                    </a:lnTo>
                    <a:lnTo>
                      <a:pt x="607" y="226"/>
                    </a:lnTo>
                    <a:lnTo>
                      <a:pt x="585" y="199"/>
                    </a:lnTo>
                    <a:lnTo>
                      <a:pt x="563" y="170"/>
                    </a:lnTo>
                    <a:lnTo>
                      <a:pt x="540" y="142"/>
                    </a:lnTo>
                    <a:lnTo>
                      <a:pt x="514" y="117"/>
                    </a:lnTo>
                    <a:lnTo>
                      <a:pt x="487" y="91"/>
                    </a:lnTo>
                    <a:lnTo>
                      <a:pt x="458" y="68"/>
                    </a:lnTo>
                    <a:lnTo>
                      <a:pt x="426" y="47"/>
                    </a:lnTo>
                    <a:lnTo>
                      <a:pt x="394" y="29"/>
                    </a:lnTo>
                    <a:lnTo>
                      <a:pt x="358" y="16"/>
                    </a:lnTo>
                    <a:lnTo>
                      <a:pt x="319" y="6"/>
                    </a:lnTo>
                    <a:lnTo>
                      <a:pt x="295" y="1"/>
                    </a:lnTo>
                    <a:lnTo>
                      <a:pt x="270" y="0"/>
                    </a:lnTo>
                    <a:lnTo>
                      <a:pt x="245" y="1"/>
                    </a:lnTo>
                    <a:lnTo>
                      <a:pt x="221" y="4"/>
                    </a:lnTo>
                    <a:lnTo>
                      <a:pt x="196" y="9"/>
                    </a:lnTo>
                    <a:lnTo>
                      <a:pt x="173" y="14"/>
                    </a:lnTo>
                    <a:lnTo>
                      <a:pt x="151" y="22"/>
                    </a:lnTo>
                    <a:lnTo>
                      <a:pt x="129" y="32"/>
                    </a:lnTo>
                    <a:lnTo>
                      <a:pt x="107" y="43"/>
                    </a:lnTo>
                    <a:lnTo>
                      <a:pt x="88" y="55"/>
                    </a:lnTo>
                    <a:lnTo>
                      <a:pt x="69" y="68"/>
                    </a:lnTo>
                    <a:lnTo>
                      <a:pt x="52" y="82"/>
                    </a:lnTo>
                    <a:lnTo>
                      <a:pt x="36" y="98"/>
                    </a:lnTo>
                    <a:lnTo>
                      <a:pt x="22" y="114"/>
                    </a:lnTo>
                    <a:lnTo>
                      <a:pt x="10" y="131"/>
                    </a:lnTo>
                    <a:lnTo>
                      <a:pt x="0" y="148"/>
                    </a:lnTo>
                    <a:lnTo>
                      <a:pt x="6" y="157"/>
                    </a:lnTo>
                    <a:lnTo>
                      <a:pt x="17" y="154"/>
                    </a:lnTo>
                    <a:lnTo>
                      <a:pt x="29" y="147"/>
                    </a:lnTo>
                    <a:lnTo>
                      <a:pt x="38" y="135"/>
                    </a:lnTo>
                    <a:lnTo>
                      <a:pt x="52" y="121"/>
                    </a:lnTo>
                    <a:lnTo>
                      <a:pt x="66" y="108"/>
                    </a:lnTo>
                    <a:lnTo>
                      <a:pt x="80" y="98"/>
                    </a:lnTo>
                    <a:lnTo>
                      <a:pt x="95" y="89"/>
                    </a:lnTo>
                    <a:lnTo>
                      <a:pt x="110" y="83"/>
                    </a:lnTo>
                    <a:lnTo>
                      <a:pt x="126" y="79"/>
                    </a:lnTo>
                    <a:lnTo>
                      <a:pt x="141" y="76"/>
                    </a:lnTo>
                    <a:lnTo>
                      <a:pt x="158" y="75"/>
                    </a:lnTo>
                    <a:lnTo>
                      <a:pt x="174" y="73"/>
                    </a:lnTo>
                    <a:lnTo>
                      <a:pt x="192" y="75"/>
                    </a:lnTo>
                    <a:lnTo>
                      <a:pt x="208" y="76"/>
                    </a:lnTo>
                    <a:lnTo>
                      <a:pt x="226" y="78"/>
                    </a:lnTo>
                    <a:lnTo>
                      <a:pt x="244" y="82"/>
                    </a:lnTo>
                    <a:lnTo>
                      <a:pt x="261" y="85"/>
                    </a:lnTo>
                    <a:lnTo>
                      <a:pt x="278" y="88"/>
                    </a:lnTo>
                    <a:lnTo>
                      <a:pt x="296" y="92"/>
                    </a:lnTo>
                    <a:lnTo>
                      <a:pt x="281" y="106"/>
                    </a:lnTo>
                    <a:lnTo>
                      <a:pt x="272" y="124"/>
                    </a:lnTo>
                    <a:lnTo>
                      <a:pt x="266" y="144"/>
                    </a:lnTo>
                    <a:lnTo>
                      <a:pt x="266" y="166"/>
                    </a:lnTo>
                    <a:lnTo>
                      <a:pt x="272" y="187"/>
                    </a:lnTo>
                    <a:lnTo>
                      <a:pt x="281" y="209"/>
                    </a:lnTo>
                    <a:lnTo>
                      <a:pt x="296" y="227"/>
                    </a:lnTo>
                    <a:lnTo>
                      <a:pt x="314" y="243"/>
                    </a:lnTo>
                    <a:lnTo>
                      <a:pt x="337" y="256"/>
                    </a:lnTo>
                    <a:lnTo>
                      <a:pt x="361" y="265"/>
                    </a:lnTo>
                    <a:lnTo>
                      <a:pt x="385" y="268"/>
                    </a:lnTo>
                    <a:lnTo>
                      <a:pt x="409" y="266"/>
                    </a:lnTo>
                    <a:lnTo>
                      <a:pt x="432" y="262"/>
                    </a:lnTo>
                    <a:lnTo>
                      <a:pt x="452" y="252"/>
                    </a:lnTo>
                    <a:lnTo>
                      <a:pt x="469" y="236"/>
                    </a:lnTo>
                    <a:lnTo>
                      <a:pt x="483" y="217"/>
                    </a:lnTo>
                    <a:lnTo>
                      <a:pt x="500" y="236"/>
                    </a:lnTo>
                    <a:lnTo>
                      <a:pt x="518" y="261"/>
                    </a:lnTo>
                    <a:lnTo>
                      <a:pt x="533" y="288"/>
                    </a:lnTo>
                    <a:lnTo>
                      <a:pt x="546" y="321"/>
                    </a:lnTo>
                    <a:lnTo>
                      <a:pt x="553" y="356"/>
                    </a:lnTo>
                    <a:lnTo>
                      <a:pt x="553" y="394"/>
                    </a:lnTo>
                    <a:lnTo>
                      <a:pt x="546" y="435"/>
                    </a:lnTo>
                    <a:lnTo>
                      <a:pt x="528" y="478"/>
                    </a:lnTo>
                    <a:lnTo>
                      <a:pt x="514" y="499"/>
                    </a:lnTo>
                    <a:lnTo>
                      <a:pt x="499" y="518"/>
                    </a:lnTo>
                    <a:lnTo>
                      <a:pt x="483" y="533"/>
                    </a:lnTo>
                    <a:lnTo>
                      <a:pt x="465" y="543"/>
                    </a:lnTo>
                    <a:lnTo>
                      <a:pt x="446" y="551"/>
                    </a:lnTo>
                    <a:lnTo>
                      <a:pt x="426" y="556"/>
                    </a:lnTo>
                    <a:lnTo>
                      <a:pt x="407" y="557"/>
                    </a:lnTo>
                    <a:lnTo>
                      <a:pt x="389" y="557"/>
                    </a:lnTo>
                    <a:lnTo>
                      <a:pt x="372" y="553"/>
                    </a:lnTo>
                    <a:lnTo>
                      <a:pt x="354" y="548"/>
                    </a:lnTo>
                    <a:lnTo>
                      <a:pt x="339" y="541"/>
                    </a:lnTo>
                    <a:lnTo>
                      <a:pt x="325" y="531"/>
                    </a:lnTo>
                    <a:lnTo>
                      <a:pt x="313" y="521"/>
                    </a:lnTo>
                    <a:lnTo>
                      <a:pt x="303" y="508"/>
                    </a:lnTo>
                    <a:lnTo>
                      <a:pt x="296" y="495"/>
                    </a:lnTo>
                    <a:lnTo>
                      <a:pt x="293" y="481"/>
                    </a:lnTo>
                    <a:lnTo>
                      <a:pt x="293" y="463"/>
                    </a:lnTo>
                    <a:lnTo>
                      <a:pt x="298" y="453"/>
                    </a:lnTo>
                    <a:lnTo>
                      <a:pt x="304" y="452"/>
                    </a:lnTo>
                    <a:lnTo>
                      <a:pt x="314" y="458"/>
                    </a:lnTo>
                    <a:lnTo>
                      <a:pt x="321" y="462"/>
                    </a:lnTo>
                    <a:lnTo>
                      <a:pt x="329" y="465"/>
                    </a:lnTo>
                    <a:lnTo>
                      <a:pt x="339" y="465"/>
                    </a:lnTo>
                    <a:lnTo>
                      <a:pt x="350" y="463"/>
                    </a:lnTo>
                    <a:lnTo>
                      <a:pt x="359" y="461"/>
                    </a:lnTo>
                    <a:lnTo>
                      <a:pt x="369" y="456"/>
                    </a:lnTo>
                    <a:lnTo>
                      <a:pt x="378" y="451"/>
                    </a:lnTo>
                    <a:lnTo>
                      <a:pt x="385" y="443"/>
                    </a:lnTo>
                    <a:lnTo>
                      <a:pt x="391" y="433"/>
                    </a:lnTo>
                    <a:lnTo>
                      <a:pt x="394" y="422"/>
                    </a:lnTo>
                    <a:lnTo>
                      <a:pt x="394" y="409"/>
                    </a:lnTo>
                    <a:lnTo>
                      <a:pt x="392" y="394"/>
                    </a:lnTo>
                    <a:lnTo>
                      <a:pt x="388" y="380"/>
                    </a:lnTo>
                    <a:lnTo>
                      <a:pt x="381" y="366"/>
                    </a:lnTo>
                    <a:lnTo>
                      <a:pt x="373" y="351"/>
                    </a:lnTo>
                    <a:lnTo>
                      <a:pt x="361" y="338"/>
                    </a:lnTo>
                    <a:lnTo>
                      <a:pt x="344" y="328"/>
                    </a:lnTo>
                    <a:lnTo>
                      <a:pt x="325" y="324"/>
                    </a:lnTo>
                    <a:lnTo>
                      <a:pt x="303" y="324"/>
                    </a:lnTo>
                    <a:lnTo>
                      <a:pt x="280" y="330"/>
                    </a:lnTo>
                    <a:lnTo>
                      <a:pt x="258" y="341"/>
                    </a:lnTo>
                    <a:lnTo>
                      <a:pt x="239" y="357"/>
                    </a:lnTo>
                    <a:lnTo>
                      <a:pt x="224" y="380"/>
                    </a:lnTo>
                    <a:lnTo>
                      <a:pt x="214" y="407"/>
                    </a:lnTo>
                    <a:lnTo>
                      <a:pt x="213" y="423"/>
                    </a:lnTo>
                    <a:lnTo>
                      <a:pt x="213" y="440"/>
                    </a:lnTo>
                    <a:lnTo>
                      <a:pt x="214" y="456"/>
                    </a:lnTo>
                    <a:lnTo>
                      <a:pt x="219" y="474"/>
                    </a:lnTo>
                    <a:lnTo>
                      <a:pt x="225" y="489"/>
                    </a:lnTo>
                    <a:lnTo>
                      <a:pt x="234" y="505"/>
                    </a:lnTo>
                    <a:lnTo>
                      <a:pt x="244" y="521"/>
                    </a:lnTo>
                    <a:lnTo>
                      <a:pt x="256" y="535"/>
                    </a:lnTo>
                    <a:lnTo>
                      <a:pt x="272" y="548"/>
                    </a:lnTo>
                    <a:lnTo>
                      <a:pt x="287" y="560"/>
                    </a:lnTo>
                    <a:lnTo>
                      <a:pt x="306" y="569"/>
                    </a:lnTo>
                    <a:lnTo>
                      <a:pt x="325" y="577"/>
                    </a:lnTo>
                    <a:lnTo>
                      <a:pt x="347" y="583"/>
                    </a:lnTo>
                    <a:lnTo>
                      <a:pt x="370" y="586"/>
                    </a:lnTo>
                    <a:lnTo>
                      <a:pt x="395" y="586"/>
                    </a:lnTo>
                    <a:lnTo>
                      <a:pt x="421" y="583"/>
                    </a:lnTo>
                    <a:lnTo>
                      <a:pt x="450" y="576"/>
                    </a:lnTo>
                    <a:lnTo>
                      <a:pt x="477" y="563"/>
                    </a:lnTo>
                    <a:lnTo>
                      <a:pt x="500" y="547"/>
                    </a:lnTo>
                    <a:lnTo>
                      <a:pt x="522" y="525"/>
                    </a:lnTo>
                    <a:lnTo>
                      <a:pt x="542" y="502"/>
                    </a:lnTo>
                    <a:lnTo>
                      <a:pt x="557" y="475"/>
                    </a:lnTo>
                    <a:lnTo>
                      <a:pt x="569" y="445"/>
                    </a:lnTo>
                    <a:lnTo>
                      <a:pt x="579" y="413"/>
                    </a:lnTo>
                    <a:lnTo>
                      <a:pt x="584" y="380"/>
                    </a:lnTo>
                    <a:lnTo>
                      <a:pt x="584" y="345"/>
                    </a:lnTo>
                    <a:lnTo>
                      <a:pt x="581" y="309"/>
                    </a:lnTo>
                    <a:lnTo>
                      <a:pt x="574" y="273"/>
                    </a:lnTo>
                    <a:lnTo>
                      <a:pt x="562" y="237"/>
                    </a:lnTo>
                    <a:lnTo>
                      <a:pt x="546" y="203"/>
                    </a:lnTo>
                    <a:lnTo>
                      <a:pt x="524" y="168"/>
                    </a:lnTo>
                    <a:lnTo>
                      <a:pt x="496" y="135"/>
                    </a:lnTo>
                    <a:lnTo>
                      <a:pt x="524" y="160"/>
                    </a:lnTo>
                    <a:lnTo>
                      <a:pt x="554" y="191"/>
                    </a:lnTo>
                    <a:lnTo>
                      <a:pt x="584" y="230"/>
                    </a:lnTo>
                    <a:lnTo>
                      <a:pt x="614" y="271"/>
                    </a:lnTo>
                    <a:lnTo>
                      <a:pt x="642" y="311"/>
                    </a:lnTo>
                    <a:lnTo>
                      <a:pt x="666" y="348"/>
                    </a:lnTo>
                    <a:lnTo>
                      <a:pt x="687" y="380"/>
                    </a:lnTo>
                    <a:lnTo>
                      <a:pt x="701" y="402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59" name="Freeform 29"/>
              <p:cNvSpPr>
                <a:spLocks/>
              </p:cNvSpPr>
              <p:nvPr/>
            </p:nvSpPr>
            <p:spPr bwMode="auto">
              <a:xfrm>
                <a:off x="1587" y="708"/>
                <a:ext cx="342" cy="189"/>
              </a:xfrm>
              <a:custGeom>
                <a:avLst/>
                <a:gdLst>
                  <a:gd name="T0" fmla="*/ 365 w 365"/>
                  <a:gd name="T1" fmla="*/ 71 h 195"/>
                  <a:gd name="T2" fmla="*/ 355 w 365"/>
                  <a:gd name="T3" fmla="*/ 81 h 195"/>
                  <a:gd name="T4" fmla="*/ 343 w 365"/>
                  <a:gd name="T5" fmla="*/ 92 h 195"/>
                  <a:gd name="T6" fmla="*/ 329 w 365"/>
                  <a:gd name="T7" fmla="*/ 104 h 195"/>
                  <a:gd name="T8" fmla="*/ 314 w 365"/>
                  <a:gd name="T9" fmla="*/ 117 h 195"/>
                  <a:gd name="T10" fmla="*/ 296 w 365"/>
                  <a:gd name="T11" fmla="*/ 128 h 195"/>
                  <a:gd name="T12" fmla="*/ 277 w 365"/>
                  <a:gd name="T13" fmla="*/ 141 h 195"/>
                  <a:gd name="T14" fmla="*/ 255 w 365"/>
                  <a:gd name="T15" fmla="*/ 153 h 195"/>
                  <a:gd name="T16" fmla="*/ 232 w 365"/>
                  <a:gd name="T17" fmla="*/ 163 h 195"/>
                  <a:gd name="T18" fmla="*/ 208 w 365"/>
                  <a:gd name="T19" fmla="*/ 173 h 195"/>
                  <a:gd name="T20" fmla="*/ 182 w 365"/>
                  <a:gd name="T21" fmla="*/ 182 h 195"/>
                  <a:gd name="T22" fmla="*/ 155 w 365"/>
                  <a:gd name="T23" fmla="*/ 187 h 195"/>
                  <a:gd name="T24" fmla="*/ 126 w 365"/>
                  <a:gd name="T25" fmla="*/ 192 h 195"/>
                  <a:gd name="T26" fmla="*/ 96 w 365"/>
                  <a:gd name="T27" fmla="*/ 195 h 195"/>
                  <a:gd name="T28" fmla="*/ 64 w 365"/>
                  <a:gd name="T29" fmla="*/ 193 h 195"/>
                  <a:gd name="T30" fmla="*/ 33 w 365"/>
                  <a:gd name="T31" fmla="*/ 189 h 195"/>
                  <a:gd name="T32" fmla="*/ 0 w 365"/>
                  <a:gd name="T33" fmla="*/ 182 h 195"/>
                  <a:gd name="T34" fmla="*/ 43 w 365"/>
                  <a:gd name="T35" fmla="*/ 182 h 195"/>
                  <a:gd name="T36" fmla="*/ 75 w 365"/>
                  <a:gd name="T37" fmla="*/ 172 h 195"/>
                  <a:gd name="T38" fmla="*/ 101 w 365"/>
                  <a:gd name="T39" fmla="*/ 156 h 195"/>
                  <a:gd name="T40" fmla="*/ 123 w 365"/>
                  <a:gd name="T41" fmla="*/ 138 h 195"/>
                  <a:gd name="T42" fmla="*/ 143 w 365"/>
                  <a:gd name="T43" fmla="*/ 123 h 195"/>
                  <a:gd name="T44" fmla="*/ 160 w 365"/>
                  <a:gd name="T45" fmla="*/ 111 h 195"/>
                  <a:gd name="T46" fmla="*/ 181 w 365"/>
                  <a:gd name="T47" fmla="*/ 108 h 195"/>
                  <a:gd name="T48" fmla="*/ 204 w 365"/>
                  <a:gd name="T49" fmla="*/ 118 h 195"/>
                  <a:gd name="T50" fmla="*/ 214 w 365"/>
                  <a:gd name="T51" fmla="*/ 123 h 195"/>
                  <a:gd name="T52" fmla="*/ 217 w 365"/>
                  <a:gd name="T53" fmla="*/ 118 h 195"/>
                  <a:gd name="T54" fmla="*/ 214 w 365"/>
                  <a:gd name="T55" fmla="*/ 110 h 195"/>
                  <a:gd name="T56" fmla="*/ 203 w 365"/>
                  <a:gd name="T57" fmla="*/ 97 h 195"/>
                  <a:gd name="T58" fmla="*/ 197 w 365"/>
                  <a:gd name="T59" fmla="*/ 88 h 195"/>
                  <a:gd name="T60" fmla="*/ 193 w 365"/>
                  <a:gd name="T61" fmla="*/ 75 h 195"/>
                  <a:gd name="T62" fmla="*/ 192 w 365"/>
                  <a:gd name="T63" fmla="*/ 61 h 195"/>
                  <a:gd name="T64" fmla="*/ 193 w 365"/>
                  <a:gd name="T65" fmla="*/ 46 h 195"/>
                  <a:gd name="T66" fmla="*/ 197 w 365"/>
                  <a:gd name="T67" fmla="*/ 32 h 195"/>
                  <a:gd name="T68" fmla="*/ 206 w 365"/>
                  <a:gd name="T69" fmla="*/ 19 h 195"/>
                  <a:gd name="T70" fmla="*/ 218 w 365"/>
                  <a:gd name="T71" fmla="*/ 9 h 195"/>
                  <a:gd name="T72" fmla="*/ 233 w 365"/>
                  <a:gd name="T73" fmla="*/ 2 h 195"/>
                  <a:gd name="T74" fmla="*/ 245 w 365"/>
                  <a:gd name="T75" fmla="*/ 0 h 195"/>
                  <a:gd name="T76" fmla="*/ 255 w 365"/>
                  <a:gd name="T77" fmla="*/ 2 h 195"/>
                  <a:gd name="T78" fmla="*/ 262 w 365"/>
                  <a:gd name="T79" fmla="*/ 6 h 195"/>
                  <a:gd name="T80" fmla="*/ 266 w 365"/>
                  <a:gd name="T81" fmla="*/ 13 h 195"/>
                  <a:gd name="T82" fmla="*/ 267 w 365"/>
                  <a:gd name="T83" fmla="*/ 20 h 195"/>
                  <a:gd name="T84" fmla="*/ 265 w 365"/>
                  <a:gd name="T85" fmla="*/ 28 h 195"/>
                  <a:gd name="T86" fmla="*/ 261 w 365"/>
                  <a:gd name="T87" fmla="*/ 33 h 195"/>
                  <a:gd name="T88" fmla="*/ 252 w 365"/>
                  <a:gd name="T89" fmla="*/ 36 h 195"/>
                  <a:gd name="T90" fmla="*/ 251 w 365"/>
                  <a:gd name="T91" fmla="*/ 46 h 195"/>
                  <a:gd name="T92" fmla="*/ 251 w 365"/>
                  <a:gd name="T93" fmla="*/ 58 h 195"/>
                  <a:gd name="T94" fmla="*/ 252 w 365"/>
                  <a:gd name="T95" fmla="*/ 68 h 195"/>
                  <a:gd name="T96" fmla="*/ 259 w 365"/>
                  <a:gd name="T97" fmla="*/ 78 h 195"/>
                  <a:gd name="T98" fmla="*/ 271 w 365"/>
                  <a:gd name="T99" fmla="*/ 84 h 195"/>
                  <a:gd name="T100" fmla="*/ 292 w 365"/>
                  <a:gd name="T101" fmla="*/ 85 h 195"/>
                  <a:gd name="T102" fmla="*/ 322 w 365"/>
                  <a:gd name="T103" fmla="*/ 82 h 195"/>
                  <a:gd name="T104" fmla="*/ 365 w 365"/>
                  <a:gd name="T105" fmla="*/ 71 h 19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65"/>
                  <a:gd name="T160" fmla="*/ 0 h 195"/>
                  <a:gd name="T161" fmla="*/ 365 w 365"/>
                  <a:gd name="T162" fmla="*/ 195 h 19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65" h="195">
                    <a:moveTo>
                      <a:pt x="365" y="71"/>
                    </a:moveTo>
                    <a:lnTo>
                      <a:pt x="355" y="81"/>
                    </a:lnTo>
                    <a:lnTo>
                      <a:pt x="343" y="92"/>
                    </a:lnTo>
                    <a:lnTo>
                      <a:pt x="329" y="104"/>
                    </a:lnTo>
                    <a:lnTo>
                      <a:pt x="314" y="117"/>
                    </a:lnTo>
                    <a:lnTo>
                      <a:pt x="296" y="128"/>
                    </a:lnTo>
                    <a:lnTo>
                      <a:pt x="277" y="141"/>
                    </a:lnTo>
                    <a:lnTo>
                      <a:pt x="255" y="153"/>
                    </a:lnTo>
                    <a:lnTo>
                      <a:pt x="232" y="163"/>
                    </a:lnTo>
                    <a:lnTo>
                      <a:pt x="208" y="173"/>
                    </a:lnTo>
                    <a:lnTo>
                      <a:pt x="182" y="182"/>
                    </a:lnTo>
                    <a:lnTo>
                      <a:pt x="155" y="187"/>
                    </a:lnTo>
                    <a:lnTo>
                      <a:pt x="126" y="192"/>
                    </a:lnTo>
                    <a:lnTo>
                      <a:pt x="96" y="195"/>
                    </a:lnTo>
                    <a:lnTo>
                      <a:pt x="64" y="193"/>
                    </a:lnTo>
                    <a:lnTo>
                      <a:pt x="33" y="189"/>
                    </a:lnTo>
                    <a:lnTo>
                      <a:pt x="0" y="182"/>
                    </a:lnTo>
                    <a:lnTo>
                      <a:pt x="43" y="182"/>
                    </a:lnTo>
                    <a:lnTo>
                      <a:pt x="75" y="172"/>
                    </a:lnTo>
                    <a:lnTo>
                      <a:pt x="101" y="156"/>
                    </a:lnTo>
                    <a:lnTo>
                      <a:pt x="123" y="138"/>
                    </a:lnTo>
                    <a:lnTo>
                      <a:pt x="143" y="123"/>
                    </a:lnTo>
                    <a:lnTo>
                      <a:pt x="160" y="111"/>
                    </a:lnTo>
                    <a:lnTo>
                      <a:pt x="181" y="108"/>
                    </a:lnTo>
                    <a:lnTo>
                      <a:pt x="204" y="118"/>
                    </a:lnTo>
                    <a:lnTo>
                      <a:pt x="214" y="123"/>
                    </a:lnTo>
                    <a:lnTo>
                      <a:pt x="217" y="118"/>
                    </a:lnTo>
                    <a:lnTo>
                      <a:pt x="214" y="110"/>
                    </a:lnTo>
                    <a:lnTo>
                      <a:pt x="203" y="97"/>
                    </a:lnTo>
                    <a:lnTo>
                      <a:pt x="197" y="88"/>
                    </a:lnTo>
                    <a:lnTo>
                      <a:pt x="193" y="75"/>
                    </a:lnTo>
                    <a:lnTo>
                      <a:pt x="192" y="61"/>
                    </a:lnTo>
                    <a:lnTo>
                      <a:pt x="193" y="46"/>
                    </a:lnTo>
                    <a:lnTo>
                      <a:pt x="197" y="32"/>
                    </a:lnTo>
                    <a:lnTo>
                      <a:pt x="206" y="19"/>
                    </a:lnTo>
                    <a:lnTo>
                      <a:pt x="218" y="9"/>
                    </a:lnTo>
                    <a:lnTo>
                      <a:pt x="233" y="2"/>
                    </a:lnTo>
                    <a:lnTo>
                      <a:pt x="245" y="0"/>
                    </a:lnTo>
                    <a:lnTo>
                      <a:pt x="255" y="2"/>
                    </a:lnTo>
                    <a:lnTo>
                      <a:pt x="262" y="6"/>
                    </a:lnTo>
                    <a:lnTo>
                      <a:pt x="266" y="13"/>
                    </a:lnTo>
                    <a:lnTo>
                      <a:pt x="267" y="20"/>
                    </a:lnTo>
                    <a:lnTo>
                      <a:pt x="265" y="28"/>
                    </a:lnTo>
                    <a:lnTo>
                      <a:pt x="261" y="33"/>
                    </a:lnTo>
                    <a:lnTo>
                      <a:pt x="252" y="36"/>
                    </a:lnTo>
                    <a:lnTo>
                      <a:pt x="251" y="46"/>
                    </a:lnTo>
                    <a:lnTo>
                      <a:pt x="251" y="58"/>
                    </a:lnTo>
                    <a:lnTo>
                      <a:pt x="252" y="68"/>
                    </a:lnTo>
                    <a:lnTo>
                      <a:pt x="259" y="78"/>
                    </a:lnTo>
                    <a:lnTo>
                      <a:pt x="271" y="84"/>
                    </a:lnTo>
                    <a:lnTo>
                      <a:pt x="292" y="85"/>
                    </a:lnTo>
                    <a:lnTo>
                      <a:pt x="322" y="82"/>
                    </a:lnTo>
                    <a:lnTo>
                      <a:pt x="365" y="71"/>
                    </a:lnTo>
                    <a:close/>
                  </a:path>
                </a:pathLst>
              </a:custGeom>
              <a:solidFill>
                <a:srgbClr val="8900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60" name="Freeform 30"/>
              <p:cNvSpPr>
                <a:spLocks/>
              </p:cNvSpPr>
              <p:nvPr/>
            </p:nvSpPr>
            <p:spPr bwMode="auto">
              <a:xfrm>
                <a:off x="2246" y="366"/>
                <a:ext cx="305" cy="211"/>
              </a:xfrm>
              <a:custGeom>
                <a:avLst/>
                <a:gdLst>
                  <a:gd name="T0" fmla="*/ 131 w 326"/>
                  <a:gd name="T1" fmla="*/ 73 h 218"/>
                  <a:gd name="T2" fmla="*/ 152 w 326"/>
                  <a:gd name="T3" fmla="*/ 83 h 218"/>
                  <a:gd name="T4" fmla="*/ 167 w 326"/>
                  <a:gd name="T5" fmla="*/ 98 h 218"/>
                  <a:gd name="T6" fmla="*/ 179 w 326"/>
                  <a:gd name="T7" fmla="*/ 113 h 218"/>
                  <a:gd name="T8" fmla="*/ 185 w 326"/>
                  <a:gd name="T9" fmla="*/ 132 h 218"/>
                  <a:gd name="T10" fmla="*/ 186 w 326"/>
                  <a:gd name="T11" fmla="*/ 152 h 218"/>
                  <a:gd name="T12" fmla="*/ 181 w 326"/>
                  <a:gd name="T13" fmla="*/ 171 h 218"/>
                  <a:gd name="T14" fmla="*/ 170 w 326"/>
                  <a:gd name="T15" fmla="*/ 188 h 218"/>
                  <a:gd name="T16" fmla="*/ 151 w 326"/>
                  <a:gd name="T17" fmla="*/ 203 h 218"/>
                  <a:gd name="T18" fmla="*/ 126 w 326"/>
                  <a:gd name="T19" fmla="*/ 214 h 218"/>
                  <a:gd name="T20" fmla="*/ 103 w 326"/>
                  <a:gd name="T21" fmla="*/ 218 h 218"/>
                  <a:gd name="T22" fmla="*/ 81 w 326"/>
                  <a:gd name="T23" fmla="*/ 217 h 218"/>
                  <a:gd name="T24" fmla="*/ 60 w 326"/>
                  <a:gd name="T25" fmla="*/ 211 h 218"/>
                  <a:gd name="T26" fmla="*/ 41 w 326"/>
                  <a:gd name="T27" fmla="*/ 203 h 218"/>
                  <a:gd name="T28" fmla="*/ 26 w 326"/>
                  <a:gd name="T29" fmla="*/ 194 h 218"/>
                  <a:gd name="T30" fmla="*/ 15 w 326"/>
                  <a:gd name="T31" fmla="*/ 184 h 218"/>
                  <a:gd name="T32" fmla="*/ 8 w 326"/>
                  <a:gd name="T33" fmla="*/ 174 h 218"/>
                  <a:gd name="T34" fmla="*/ 1 w 326"/>
                  <a:gd name="T35" fmla="*/ 159 h 218"/>
                  <a:gd name="T36" fmla="*/ 0 w 326"/>
                  <a:gd name="T37" fmla="*/ 142 h 218"/>
                  <a:gd name="T38" fmla="*/ 4 w 326"/>
                  <a:gd name="T39" fmla="*/ 122 h 218"/>
                  <a:gd name="T40" fmla="*/ 13 w 326"/>
                  <a:gd name="T41" fmla="*/ 102 h 218"/>
                  <a:gd name="T42" fmla="*/ 30 w 326"/>
                  <a:gd name="T43" fmla="*/ 80 h 218"/>
                  <a:gd name="T44" fmla="*/ 53 w 326"/>
                  <a:gd name="T45" fmla="*/ 59 h 218"/>
                  <a:gd name="T46" fmla="*/ 83 w 326"/>
                  <a:gd name="T47" fmla="*/ 40 h 218"/>
                  <a:gd name="T48" fmla="*/ 122 w 326"/>
                  <a:gd name="T49" fmla="*/ 23 h 218"/>
                  <a:gd name="T50" fmla="*/ 162 w 326"/>
                  <a:gd name="T51" fmla="*/ 11 h 218"/>
                  <a:gd name="T52" fmla="*/ 196 w 326"/>
                  <a:gd name="T53" fmla="*/ 4 h 218"/>
                  <a:gd name="T54" fmla="*/ 226 w 326"/>
                  <a:gd name="T55" fmla="*/ 0 h 218"/>
                  <a:gd name="T56" fmla="*/ 253 w 326"/>
                  <a:gd name="T57" fmla="*/ 0 h 218"/>
                  <a:gd name="T58" fmla="*/ 277 w 326"/>
                  <a:gd name="T59" fmla="*/ 3 h 218"/>
                  <a:gd name="T60" fmla="*/ 296 w 326"/>
                  <a:gd name="T61" fmla="*/ 7 h 218"/>
                  <a:gd name="T62" fmla="*/ 312 w 326"/>
                  <a:gd name="T63" fmla="*/ 11 h 218"/>
                  <a:gd name="T64" fmla="*/ 326 w 326"/>
                  <a:gd name="T65" fmla="*/ 17 h 218"/>
                  <a:gd name="T66" fmla="*/ 294 w 326"/>
                  <a:gd name="T67" fmla="*/ 17 h 218"/>
                  <a:gd name="T68" fmla="*/ 262 w 326"/>
                  <a:gd name="T69" fmla="*/ 20 h 218"/>
                  <a:gd name="T70" fmla="*/ 229 w 326"/>
                  <a:gd name="T71" fmla="*/ 26 h 218"/>
                  <a:gd name="T72" fmla="*/ 200 w 326"/>
                  <a:gd name="T73" fmla="*/ 34 h 218"/>
                  <a:gd name="T74" fmla="*/ 174 w 326"/>
                  <a:gd name="T75" fmla="*/ 43 h 218"/>
                  <a:gd name="T76" fmla="*/ 152 w 326"/>
                  <a:gd name="T77" fmla="*/ 53 h 218"/>
                  <a:gd name="T78" fmla="*/ 138 w 326"/>
                  <a:gd name="T79" fmla="*/ 64 h 218"/>
                  <a:gd name="T80" fmla="*/ 131 w 326"/>
                  <a:gd name="T81" fmla="*/ 73 h 21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26"/>
                  <a:gd name="T124" fmla="*/ 0 h 218"/>
                  <a:gd name="T125" fmla="*/ 326 w 326"/>
                  <a:gd name="T126" fmla="*/ 218 h 21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26" h="218">
                    <a:moveTo>
                      <a:pt x="131" y="73"/>
                    </a:moveTo>
                    <a:lnTo>
                      <a:pt x="152" y="83"/>
                    </a:lnTo>
                    <a:lnTo>
                      <a:pt x="167" y="98"/>
                    </a:lnTo>
                    <a:lnTo>
                      <a:pt x="179" y="113"/>
                    </a:lnTo>
                    <a:lnTo>
                      <a:pt x="185" y="132"/>
                    </a:lnTo>
                    <a:lnTo>
                      <a:pt x="186" y="152"/>
                    </a:lnTo>
                    <a:lnTo>
                      <a:pt x="181" y="171"/>
                    </a:lnTo>
                    <a:lnTo>
                      <a:pt x="170" y="188"/>
                    </a:lnTo>
                    <a:lnTo>
                      <a:pt x="151" y="203"/>
                    </a:lnTo>
                    <a:lnTo>
                      <a:pt x="126" y="214"/>
                    </a:lnTo>
                    <a:lnTo>
                      <a:pt x="103" y="218"/>
                    </a:lnTo>
                    <a:lnTo>
                      <a:pt x="81" y="217"/>
                    </a:lnTo>
                    <a:lnTo>
                      <a:pt x="60" y="211"/>
                    </a:lnTo>
                    <a:lnTo>
                      <a:pt x="41" y="203"/>
                    </a:lnTo>
                    <a:lnTo>
                      <a:pt x="26" y="194"/>
                    </a:lnTo>
                    <a:lnTo>
                      <a:pt x="15" y="184"/>
                    </a:lnTo>
                    <a:lnTo>
                      <a:pt x="8" y="174"/>
                    </a:lnTo>
                    <a:lnTo>
                      <a:pt x="1" y="159"/>
                    </a:lnTo>
                    <a:lnTo>
                      <a:pt x="0" y="142"/>
                    </a:lnTo>
                    <a:lnTo>
                      <a:pt x="4" y="122"/>
                    </a:lnTo>
                    <a:lnTo>
                      <a:pt x="13" y="102"/>
                    </a:lnTo>
                    <a:lnTo>
                      <a:pt x="30" y="80"/>
                    </a:lnTo>
                    <a:lnTo>
                      <a:pt x="53" y="59"/>
                    </a:lnTo>
                    <a:lnTo>
                      <a:pt x="83" y="40"/>
                    </a:lnTo>
                    <a:lnTo>
                      <a:pt x="122" y="23"/>
                    </a:lnTo>
                    <a:lnTo>
                      <a:pt x="162" y="11"/>
                    </a:lnTo>
                    <a:lnTo>
                      <a:pt x="196" y="4"/>
                    </a:lnTo>
                    <a:lnTo>
                      <a:pt x="226" y="0"/>
                    </a:lnTo>
                    <a:lnTo>
                      <a:pt x="253" y="0"/>
                    </a:lnTo>
                    <a:lnTo>
                      <a:pt x="277" y="3"/>
                    </a:lnTo>
                    <a:lnTo>
                      <a:pt x="296" y="7"/>
                    </a:lnTo>
                    <a:lnTo>
                      <a:pt x="312" y="11"/>
                    </a:lnTo>
                    <a:lnTo>
                      <a:pt x="326" y="17"/>
                    </a:lnTo>
                    <a:lnTo>
                      <a:pt x="294" y="17"/>
                    </a:lnTo>
                    <a:lnTo>
                      <a:pt x="262" y="20"/>
                    </a:lnTo>
                    <a:lnTo>
                      <a:pt x="229" y="26"/>
                    </a:lnTo>
                    <a:lnTo>
                      <a:pt x="200" y="34"/>
                    </a:lnTo>
                    <a:lnTo>
                      <a:pt x="174" y="43"/>
                    </a:lnTo>
                    <a:lnTo>
                      <a:pt x="152" y="53"/>
                    </a:lnTo>
                    <a:lnTo>
                      <a:pt x="138" y="64"/>
                    </a:lnTo>
                    <a:lnTo>
                      <a:pt x="131" y="73"/>
                    </a:lnTo>
                    <a:close/>
                  </a:path>
                </a:pathLst>
              </a:custGeom>
              <a:solidFill>
                <a:srgbClr val="8900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61" name="Freeform 31"/>
              <p:cNvSpPr>
                <a:spLocks/>
              </p:cNvSpPr>
              <p:nvPr/>
            </p:nvSpPr>
            <p:spPr bwMode="auto">
              <a:xfrm>
                <a:off x="2343" y="674"/>
                <a:ext cx="133" cy="209"/>
              </a:xfrm>
              <a:custGeom>
                <a:avLst/>
                <a:gdLst>
                  <a:gd name="T0" fmla="*/ 70 w 142"/>
                  <a:gd name="T1" fmla="*/ 66 h 216"/>
                  <a:gd name="T2" fmla="*/ 66 w 142"/>
                  <a:gd name="T3" fmla="*/ 77 h 216"/>
                  <a:gd name="T4" fmla="*/ 58 w 142"/>
                  <a:gd name="T5" fmla="*/ 88 h 216"/>
                  <a:gd name="T6" fmla="*/ 47 w 142"/>
                  <a:gd name="T7" fmla="*/ 93 h 216"/>
                  <a:gd name="T8" fmla="*/ 36 w 142"/>
                  <a:gd name="T9" fmla="*/ 96 h 216"/>
                  <a:gd name="T10" fmla="*/ 24 w 142"/>
                  <a:gd name="T11" fmla="*/ 95 h 216"/>
                  <a:gd name="T12" fmla="*/ 13 w 142"/>
                  <a:gd name="T13" fmla="*/ 89 h 216"/>
                  <a:gd name="T14" fmla="*/ 5 w 142"/>
                  <a:gd name="T15" fmla="*/ 79 h 216"/>
                  <a:gd name="T16" fmla="*/ 0 w 142"/>
                  <a:gd name="T17" fmla="*/ 63 h 216"/>
                  <a:gd name="T18" fmla="*/ 0 w 142"/>
                  <a:gd name="T19" fmla="*/ 46 h 216"/>
                  <a:gd name="T20" fmla="*/ 6 w 142"/>
                  <a:gd name="T21" fmla="*/ 31 h 216"/>
                  <a:gd name="T22" fmla="*/ 17 w 142"/>
                  <a:gd name="T23" fmla="*/ 17 h 216"/>
                  <a:gd name="T24" fmla="*/ 31 w 142"/>
                  <a:gd name="T25" fmla="*/ 7 h 216"/>
                  <a:gd name="T26" fmla="*/ 47 w 142"/>
                  <a:gd name="T27" fmla="*/ 0 h 216"/>
                  <a:gd name="T28" fmla="*/ 65 w 142"/>
                  <a:gd name="T29" fmla="*/ 0 h 216"/>
                  <a:gd name="T30" fmla="*/ 84 w 142"/>
                  <a:gd name="T31" fmla="*/ 4 h 216"/>
                  <a:gd name="T32" fmla="*/ 103 w 142"/>
                  <a:gd name="T33" fmla="*/ 17 h 216"/>
                  <a:gd name="T34" fmla="*/ 120 w 142"/>
                  <a:gd name="T35" fmla="*/ 34 h 216"/>
                  <a:gd name="T36" fmla="*/ 131 w 142"/>
                  <a:gd name="T37" fmla="*/ 53 h 216"/>
                  <a:gd name="T38" fmla="*/ 139 w 142"/>
                  <a:gd name="T39" fmla="*/ 73 h 216"/>
                  <a:gd name="T40" fmla="*/ 142 w 142"/>
                  <a:gd name="T41" fmla="*/ 93 h 216"/>
                  <a:gd name="T42" fmla="*/ 142 w 142"/>
                  <a:gd name="T43" fmla="*/ 112 h 216"/>
                  <a:gd name="T44" fmla="*/ 140 w 142"/>
                  <a:gd name="T45" fmla="*/ 129 h 216"/>
                  <a:gd name="T46" fmla="*/ 135 w 142"/>
                  <a:gd name="T47" fmla="*/ 144 h 216"/>
                  <a:gd name="T48" fmla="*/ 129 w 142"/>
                  <a:gd name="T49" fmla="*/ 157 h 216"/>
                  <a:gd name="T50" fmla="*/ 122 w 142"/>
                  <a:gd name="T51" fmla="*/ 167 h 216"/>
                  <a:gd name="T52" fmla="*/ 116 w 142"/>
                  <a:gd name="T53" fmla="*/ 177 h 216"/>
                  <a:gd name="T54" fmla="*/ 107 w 142"/>
                  <a:gd name="T55" fmla="*/ 187 h 216"/>
                  <a:gd name="T56" fmla="*/ 98 w 142"/>
                  <a:gd name="T57" fmla="*/ 194 h 216"/>
                  <a:gd name="T58" fmla="*/ 88 w 142"/>
                  <a:gd name="T59" fmla="*/ 203 h 216"/>
                  <a:gd name="T60" fmla="*/ 77 w 142"/>
                  <a:gd name="T61" fmla="*/ 208 h 216"/>
                  <a:gd name="T62" fmla="*/ 66 w 142"/>
                  <a:gd name="T63" fmla="*/ 213 h 216"/>
                  <a:gd name="T64" fmla="*/ 53 w 142"/>
                  <a:gd name="T65" fmla="*/ 216 h 216"/>
                  <a:gd name="T66" fmla="*/ 73 w 142"/>
                  <a:gd name="T67" fmla="*/ 201 h 216"/>
                  <a:gd name="T68" fmla="*/ 91 w 142"/>
                  <a:gd name="T69" fmla="*/ 180 h 216"/>
                  <a:gd name="T70" fmla="*/ 102 w 142"/>
                  <a:gd name="T71" fmla="*/ 155 h 216"/>
                  <a:gd name="T72" fmla="*/ 109 w 142"/>
                  <a:gd name="T73" fmla="*/ 129 h 216"/>
                  <a:gd name="T74" fmla="*/ 109 w 142"/>
                  <a:gd name="T75" fmla="*/ 106 h 216"/>
                  <a:gd name="T76" fmla="*/ 103 w 142"/>
                  <a:gd name="T77" fmla="*/ 86 h 216"/>
                  <a:gd name="T78" fmla="*/ 91 w 142"/>
                  <a:gd name="T79" fmla="*/ 72 h 216"/>
                  <a:gd name="T80" fmla="*/ 70 w 142"/>
                  <a:gd name="T81" fmla="*/ 66 h 21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42"/>
                  <a:gd name="T124" fmla="*/ 0 h 216"/>
                  <a:gd name="T125" fmla="*/ 142 w 142"/>
                  <a:gd name="T126" fmla="*/ 216 h 21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42" h="216">
                    <a:moveTo>
                      <a:pt x="70" y="66"/>
                    </a:moveTo>
                    <a:lnTo>
                      <a:pt x="66" y="77"/>
                    </a:lnTo>
                    <a:lnTo>
                      <a:pt x="58" y="88"/>
                    </a:lnTo>
                    <a:lnTo>
                      <a:pt x="47" y="93"/>
                    </a:lnTo>
                    <a:lnTo>
                      <a:pt x="36" y="96"/>
                    </a:lnTo>
                    <a:lnTo>
                      <a:pt x="24" y="95"/>
                    </a:lnTo>
                    <a:lnTo>
                      <a:pt x="13" y="89"/>
                    </a:lnTo>
                    <a:lnTo>
                      <a:pt x="5" y="79"/>
                    </a:lnTo>
                    <a:lnTo>
                      <a:pt x="0" y="63"/>
                    </a:lnTo>
                    <a:lnTo>
                      <a:pt x="0" y="46"/>
                    </a:lnTo>
                    <a:lnTo>
                      <a:pt x="6" y="31"/>
                    </a:lnTo>
                    <a:lnTo>
                      <a:pt x="17" y="17"/>
                    </a:lnTo>
                    <a:lnTo>
                      <a:pt x="31" y="7"/>
                    </a:lnTo>
                    <a:lnTo>
                      <a:pt x="47" y="0"/>
                    </a:lnTo>
                    <a:lnTo>
                      <a:pt x="65" y="0"/>
                    </a:lnTo>
                    <a:lnTo>
                      <a:pt x="84" y="4"/>
                    </a:lnTo>
                    <a:lnTo>
                      <a:pt x="103" y="17"/>
                    </a:lnTo>
                    <a:lnTo>
                      <a:pt x="120" y="34"/>
                    </a:lnTo>
                    <a:lnTo>
                      <a:pt x="131" y="53"/>
                    </a:lnTo>
                    <a:lnTo>
                      <a:pt x="139" y="73"/>
                    </a:lnTo>
                    <a:lnTo>
                      <a:pt x="142" y="93"/>
                    </a:lnTo>
                    <a:lnTo>
                      <a:pt x="142" y="112"/>
                    </a:lnTo>
                    <a:lnTo>
                      <a:pt x="140" y="129"/>
                    </a:lnTo>
                    <a:lnTo>
                      <a:pt x="135" y="144"/>
                    </a:lnTo>
                    <a:lnTo>
                      <a:pt x="129" y="157"/>
                    </a:lnTo>
                    <a:lnTo>
                      <a:pt x="122" y="167"/>
                    </a:lnTo>
                    <a:lnTo>
                      <a:pt x="116" y="177"/>
                    </a:lnTo>
                    <a:lnTo>
                      <a:pt x="107" y="187"/>
                    </a:lnTo>
                    <a:lnTo>
                      <a:pt x="98" y="194"/>
                    </a:lnTo>
                    <a:lnTo>
                      <a:pt x="88" y="203"/>
                    </a:lnTo>
                    <a:lnTo>
                      <a:pt x="77" y="208"/>
                    </a:lnTo>
                    <a:lnTo>
                      <a:pt x="66" y="213"/>
                    </a:lnTo>
                    <a:lnTo>
                      <a:pt x="53" y="216"/>
                    </a:lnTo>
                    <a:lnTo>
                      <a:pt x="73" y="201"/>
                    </a:lnTo>
                    <a:lnTo>
                      <a:pt x="91" y="180"/>
                    </a:lnTo>
                    <a:lnTo>
                      <a:pt x="102" y="155"/>
                    </a:lnTo>
                    <a:lnTo>
                      <a:pt x="109" y="129"/>
                    </a:lnTo>
                    <a:lnTo>
                      <a:pt x="109" y="106"/>
                    </a:lnTo>
                    <a:lnTo>
                      <a:pt x="103" y="86"/>
                    </a:lnTo>
                    <a:lnTo>
                      <a:pt x="91" y="72"/>
                    </a:lnTo>
                    <a:lnTo>
                      <a:pt x="70" y="66"/>
                    </a:lnTo>
                    <a:close/>
                  </a:path>
                </a:pathLst>
              </a:custGeom>
              <a:solidFill>
                <a:srgbClr val="8900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62" name="Freeform 32"/>
              <p:cNvSpPr>
                <a:spLocks/>
              </p:cNvSpPr>
              <p:nvPr/>
            </p:nvSpPr>
            <p:spPr bwMode="auto">
              <a:xfrm>
                <a:off x="2616" y="189"/>
                <a:ext cx="567" cy="880"/>
              </a:xfrm>
              <a:custGeom>
                <a:avLst/>
                <a:gdLst>
                  <a:gd name="T0" fmla="*/ 514 w 606"/>
                  <a:gd name="T1" fmla="*/ 352 h 909"/>
                  <a:gd name="T2" fmla="*/ 465 w 606"/>
                  <a:gd name="T3" fmla="*/ 375 h 909"/>
                  <a:gd name="T4" fmla="*/ 421 w 606"/>
                  <a:gd name="T5" fmla="*/ 433 h 909"/>
                  <a:gd name="T6" fmla="*/ 396 w 606"/>
                  <a:gd name="T7" fmla="*/ 423 h 909"/>
                  <a:gd name="T8" fmla="*/ 413 w 606"/>
                  <a:gd name="T9" fmla="*/ 311 h 909"/>
                  <a:gd name="T10" fmla="*/ 361 w 606"/>
                  <a:gd name="T11" fmla="*/ 158 h 909"/>
                  <a:gd name="T12" fmla="*/ 310 w 606"/>
                  <a:gd name="T13" fmla="*/ 18 h 909"/>
                  <a:gd name="T14" fmla="*/ 288 w 606"/>
                  <a:gd name="T15" fmla="*/ 56 h 909"/>
                  <a:gd name="T16" fmla="*/ 226 w 606"/>
                  <a:gd name="T17" fmla="*/ 201 h 909"/>
                  <a:gd name="T18" fmla="*/ 195 w 606"/>
                  <a:gd name="T19" fmla="*/ 361 h 909"/>
                  <a:gd name="T20" fmla="*/ 206 w 606"/>
                  <a:gd name="T21" fmla="*/ 436 h 909"/>
                  <a:gd name="T22" fmla="*/ 171 w 606"/>
                  <a:gd name="T23" fmla="*/ 410 h 909"/>
                  <a:gd name="T24" fmla="*/ 128 w 606"/>
                  <a:gd name="T25" fmla="*/ 364 h 909"/>
                  <a:gd name="T26" fmla="*/ 73 w 606"/>
                  <a:gd name="T27" fmla="*/ 354 h 909"/>
                  <a:gd name="T28" fmla="*/ 15 w 606"/>
                  <a:gd name="T29" fmla="*/ 380 h 909"/>
                  <a:gd name="T30" fmla="*/ 0 w 606"/>
                  <a:gd name="T31" fmla="*/ 434 h 909"/>
                  <a:gd name="T32" fmla="*/ 19 w 606"/>
                  <a:gd name="T33" fmla="*/ 492 h 909"/>
                  <a:gd name="T34" fmla="*/ 27 w 606"/>
                  <a:gd name="T35" fmla="*/ 450 h 909"/>
                  <a:gd name="T36" fmla="*/ 45 w 606"/>
                  <a:gd name="T37" fmla="*/ 423 h 909"/>
                  <a:gd name="T38" fmla="*/ 88 w 606"/>
                  <a:gd name="T39" fmla="*/ 420 h 909"/>
                  <a:gd name="T40" fmla="*/ 141 w 606"/>
                  <a:gd name="T41" fmla="*/ 469 h 909"/>
                  <a:gd name="T42" fmla="*/ 176 w 606"/>
                  <a:gd name="T43" fmla="*/ 555 h 909"/>
                  <a:gd name="T44" fmla="*/ 191 w 606"/>
                  <a:gd name="T45" fmla="*/ 678 h 909"/>
                  <a:gd name="T46" fmla="*/ 160 w 606"/>
                  <a:gd name="T47" fmla="*/ 804 h 909"/>
                  <a:gd name="T48" fmla="*/ 85 w 606"/>
                  <a:gd name="T49" fmla="*/ 905 h 909"/>
                  <a:gd name="T50" fmla="*/ 89 w 606"/>
                  <a:gd name="T51" fmla="*/ 908 h 909"/>
                  <a:gd name="T52" fmla="*/ 139 w 606"/>
                  <a:gd name="T53" fmla="*/ 881 h 909"/>
                  <a:gd name="T54" fmla="*/ 236 w 606"/>
                  <a:gd name="T55" fmla="*/ 801 h 909"/>
                  <a:gd name="T56" fmla="*/ 303 w 606"/>
                  <a:gd name="T57" fmla="*/ 693 h 909"/>
                  <a:gd name="T58" fmla="*/ 370 w 606"/>
                  <a:gd name="T59" fmla="*/ 801 h 909"/>
                  <a:gd name="T60" fmla="*/ 469 w 606"/>
                  <a:gd name="T61" fmla="*/ 881 h 909"/>
                  <a:gd name="T62" fmla="*/ 518 w 606"/>
                  <a:gd name="T63" fmla="*/ 908 h 909"/>
                  <a:gd name="T64" fmla="*/ 522 w 606"/>
                  <a:gd name="T65" fmla="*/ 905 h 909"/>
                  <a:gd name="T66" fmla="*/ 447 w 606"/>
                  <a:gd name="T67" fmla="*/ 804 h 909"/>
                  <a:gd name="T68" fmla="*/ 417 w 606"/>
                  <a:gd name="T69" fmla="*/ 678 h 909"/>
                  <a:gd name="T70" fmla="*/ 430 w 606"/>
                  <a:gd name="T71" fmla="*/ 555 h 909"/>
                  <a:gd name="T72" fmla="*/ 466 w 606"/>
                  <a:gd name="T73" fmla="*/ 469 h 909"/>
                  <a:gd name="T74" fmla="*/ 518 w 606"/>
                  <a:gd name="T75" fmla="*/ 420 h 909"/>
                  <a:gd name="T76" fmla="*/ 561 w 606"/>
                  <a:gd name="T77" fmla="*/ 423 h 909"/>
                  <a:gd name="T78" fmla="*/ 580 w 606"/>
                  <a:gd name="T79" fmla="*/ 450 h 909"/>
                  <a:gd name="T80" fmla="*/ 587 w 606"/>
                  <a:gd name="T81" fmla="*/ 492 h 909"/>
                  <a:gd name="T82" fmla="*/ 606 w 606"/>
                  <a:gd name="T83" fmla="*/ 434 h 909"/>
                  <a:gd name="T84" fmla="*/ 591 w 606"/>
                  <a:gd name="T85" fmla="*/ 380 h 90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06"/>
                  <a:gd name="T130" fmla="*/ 0 h 909"/>
                  <a:gd name="T131" fmla="*/ 606 w 606"/>
                  <a:gd name="T132" fmla="*/ 909 h 90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06" h="909">
                    <a:moveTo>
                      <a:pt x="557" y="358"/>
                    </a:moveTo>
                    <a:lnTo>
                      <a:pt x="533" y="354"/>
                    </a:lnTo>
                    <a:lnTo>
                      <a:pt x="514" y="352"/>
                    </a:lnTo>
                    <a:lnTo>
                      <a:pt x="496" y="357"/>
                    </a:lnTo>
                    <a:lnTo>
                      <a:pt x="480" y="364"/>
                    </a:lnTo>
                    <a:lnTo>
                      <a:pt x="465" y="375"/>
                    </a:lnTo>
                    <a:lnTo>
                      <a:pt x="451" y="391"/>
                    </a:lnTo>
                    <a:lnTo>
                      <a:pt x="436" y="410"/>
                    </a:lnTo>
                    <a:lnTo>
                      <a:pt x="421" y="433"/>
                    </a:lnTo>
                    <a:lnTo>
                      <a:pt x="410" y="442"/>
                    </a:lnTo>
                    <a:lnTo>
                      <a:pt x="402" y="436"/>
                    </a:lnTo>
                    <a:lnTo>
                      <a:pt x="396" y="423"/>
                    </a:lnTo>
                    <a:lnTo>
                      <a:pt x="398" y="410"/>
                    </a:lnTo>
                    <a:lnTo>
                      <a:pt x="413" y="361"/>
                    </a:lnTo>
                    <a:lnTo>
                      <a:pt x="413" y="311"/>
                    </a:lnTo>
                    <a:lnTo>
                      <a:pt x="402" y="260"/>
                    </a:lnTo>
                    <a:lnTo>
                      <a:pt x="383" y="208"/>
                    </a:lnTo>
                    <a:lnTo>
                      <a:pt x="361" y="158"/>
                    </a:lnTo>
                    <a:lnTo>
                      <a:pt x="337" y="109"/>
                    </a:lnTo>
                    <a:lnTo>
                      <a:pt x="319" y="61"/>
                    </a:lnTo>
                    <a:lnTo>
                      <a:pt x="310" y="18"/>
                    </a:lnTo>
                    <a:lnTo>
                      <a:pt x="303" y="0"/>
                    </a:lnTo>
                    <a:lnTo>
                      <a:pt x="296" y="18"/>
                    </a:lnTo>
                    <a:lnTo>
                      <a:pt x="288" y="56"/>
                    </a:lnTo>
                    <a:lnTo>
                      <a:pt x="270" y="100"/>
                    </a:lnTo>
                    <a:lnTo>
                      <a:pt x="248" y="149"/>
                    </a:lnTo>
                    <a:lnTo>
                      <a:pt x="226" y="201"/>
                    </a:lnTo>
                    <a:lnTo>
                      <a:pt x="207" y="254"/>
                    </a:lnTo>
                    <a:lnTo>
                      <a:pt x="195" y="308"/>
                    </a:lnTo>
                    <a:lnTo>
                      <a:pt x="195" y="361"/>
                    </a:lnTo>
                    <a:lnTo>
                      <a:pt x="210" y="410"/>
                    </a:lnTo>
                    <a:lnTo>
                      <a:pt x="210" y="423"/>
                    </a:lnTo>
                    <a:lnTo>
                      <a:pt x="206" y="436"/>
                    </a:lnTo>
                    <a:lnTo>
                      <a:pt x="197" y="442"/>
                    </a:lnTo>
                    <a:lnTo>
                      <a:pt x="186" y="433"/>
                    </a:lnTo>
                    <a:lnTo>
                      <a:pt x="171" y="410"/>
                    </a:lnTo>
                    <a:lnTo>
                      <a:pt x="156" y="391"/>
                    </a:lnTo>
                    <a:lnTo>
                      <a:pt x="143" y="375"/>
                    </a:lnTo>
                    <a:lnTo>
                      <a:pt x="128" y="364"/>
                    </a:lnTo>
                    <a:lnTo>
                      <a:pt x="111" y="357"/>
                    </a:lnTo>
                    <a:lnTo>
                      <a:pt x="93" y="352"/>
                    </a:lnTo>
                    <a:lnTo>
                      <a:pt x="73" y="354"/>
                    </a:lnTo>
                    <a:lnTo>
                      <a:pt x="49" y="358"/>
                    </a:lnTo>
                    <a:lnTo>
                      <a:pt x="30" y="367"/>
                    </a:lnTo>
                    <a:lnTo>
                      <a:pt x="15" y="380"/>
                    </a:lnTo>
                    <a:lnTo>
                      <a:pt x="7" y="397"/>
                    </a:lnTo>
                    <a:lnTo>
                      <a:pt x="1" y="414"/>
                    </a:lnTo>
                    <a:lnTo>
                      <a:pt x="0" y="434"/>
                    </a:lnTo>
                    <a:lnTo>
                      <a:pt x="4" y="454"/>
                    </a:lnTo>
                    <a:lnTo>
                      <a:pt x="10" y="475"/>
                    </a:lnTo>
                    <a:lnTo>
                      <a:pt x="19" y="492"/>
                    </a:lnTo>
                    <a:lnTo>
                      <a:pt x="22" y="477"/>
                    </a:lnTo>
                    <a:lnTo>
                      <a:pt x="25" y="463"/>
                    </a:lnTo>
                    <a:lnTo>
                      <a:pt x="27" y="450"/>
                    </a:lnTo>
                    <a:lnTo>
                      <a:pt x="32" y="439"/>
                    </a:lnTo>
                    <a:lnTo>
                      <a:pt x="38" y="430"/>
                    </a:lnTo>
                    <a:lnTo>
                      <a:pt x="45" y="423"/>
                    </a:lnTo>
                    <a:lnTo>
                      <a:pt x="55" y="418"/>
                    </a:lnTo>
                    <a:lnTo>
                      <a:pt x="67" y="417"/>
                    </a:lnTo>
                    <a:lnTo>
                      <a:pt x="88" y="420"/>
                    </a:lnTo>
                    <a:lnTo>
                      <a:pt x="108" y="431"/>
                    </a:lnTo>
                    <a:lnTo>
                      <a:pt x="125" y="447"/>
                    </a:lnTo>
                    <a:lnTo>
                      <a:pt x="141" y="469"/>
                    </a:lnTo>
                    <a:lnTo>
                      <a:pt x="155" y="493"/>
                    </a:lnTo>
                    <a:lnTo>
                      <a:pt x="166" y="524"/>
                    </a:lnTo>
                    <a:lnTo>
                      <a:pt x="176" y="555"/>
                    </a:lnTo>
                    <a:lnTo>
                      <a:pt x="184" y="590"/>
                    </a:lnTo>
                    <a:lnTo>
                      <a:pt x="189" y="633"/>
                    </a:lnTo>
                    <a:lnTo>
                      <a:pt x="191" y="678"/>
                    </a:lnTo>
                    <a:lnTo>
                      <a:pt x="185" y="721"/>
                    </a:lnTo>
                    <a:lnTo>
                      <a:pt x="176" y="763"/>
                    </a:lnTo>
                    <a:lnTo>
                      <a:pt x="160" y="804"/>
                    </a:lnTo>
                    <a:lnTo>
                      <a:pt x="140" y="842"/>
                    </a:lnTo>
                    <a:lnTo>
                      <a:pt x="115" y="875"/>
                    </a:lnTo>
                    <a:lnTo>
                      <a:pt x="85" y="905"/>
                    </a:lnTo>
                    <a:lnTo>
                      <a:pt x="82" y="909"/>
                    </a:lnTo>
                    <a:lnTo>
                      <a:pt x="85" y="909"/>
                    </a:lnTo>
                    <a:lnTo>
                      <a:pt x="89" y="908"/>
                    </a:lnTo>
                    <a:lnTo>
                      <a:pt x="96" y="905"/>
                    </a:lnTo>
                    <a:lnTo>
                      <a:pt x="112" y="896"/>
                    </a:lnTo>
                    <a:lnTo>
                      <a:pt x="139" y="881"/>
                    </a:lnTo>
                    <a:lnTo>
                      <a:pt x="170" y="859"/>
                    </a:lnTo>
                    <a:lnTo>
                      <a:pt x="203" y="832"/>
                    </a:lnTo>
                    <a:lnTo>
                      <a:pt x="236" y="801"/>
                    </a:lnTo>
                    <a:lnTo>
                      <a:pt x="266" y="767"/>
                    </a:lnTo>
                    <a:lnTo>
                      <a:pt x="289" y="731"/>
                    </a:lnTo>
                    <a:lnTo>
                      <a:pt x="303" y="693"/>
                    </a:lnTo>
                    <a:lnTo>
                      <a:pt x="317" y="731"/>
                    </a:lnTo>
                    <a:lnTo>
                      <a:pt x="340" y="767"/>
                    </a:lnTo>
                    <a:lnTo>
                      <a:pt x="370" y="801"/>
                    </a:lnTo>
                    <a:lnTo>
                      <a:pt x="403" y="832"/>
                    </a:lnTo>
                    <a:lnTo>
                      <a:pt x="437" y="859"/>
                    </a:lnTo>
                    <a:lnTo>
                      <a:pt x="469" y="881"/>
                    </a:lnTo>
                    <a:lnTo>
                      <a:pt x="495" y="896"/>
                    </a:lnTo>
                    <a:lnTo>
                      <a:pt x="511" y="905"/>
                    </a:lnTo>
                    <a:lnTo>
                      <a:pt x="518" y="908"/>
                    </a:lnTo>
                    <a:lnTo>
                      <a:pt x="522" y="909"/>
                    </a:lnTo>
                    <a:lnTo>
                      <a:pt x="524" y="909"/>
                    </a:lnTo>
                    <a:lnTo>
                      <a:pt x="522" y="905"/>
                    </a:lnTo>
                    <a:lnTo>
                      <a:pt x="492" y="875"/>
                    </a:lnTo>
                    <a:lnTo>
                      <a:pt x="467" y="842"/>
                    </a:lnTo>
                    <a:lnTo>
                      <a:pt x="447" y="804"/>
                    </a:lnTo>
                    <a:lnTo>
                      <a:pt x="432" y="763"/>
                    </a:lnTo>
                    <a:lnTo>
                      <a:pt x="421" y="721"/>
                    </a:lnTo>
                    <a:lnTo>
                      <a:pt x="417" y="678"/>
                    </a:lnTo>
                    <a:lnTo>
                      <a:pt x="417" y="633"/>
                    </a:lnTo>
                    <a:lnTo>
                      <a:pt x="422" y="590"/>
                    </a:lnTo>
                    <a:lnTo>
                      <a:pt x="430" y="555"/>
                    </a:lnTo>
                    <a:lnTo>
                      <a:pt x="440" y="524"/>
                    </a:lnTo>
                    <a:lnTo>
                      <a:pt x="452" y="493"/>
                    </a:lnTo>
                    <a:lnTo>
                      <a:pt x="466" y="469"/>
                    </a:lnTo>
                    <a:lnTo>
                      <a:pt x="481" y="447"/>
                    </a:lnTo>
                    <a:lnTo>
                      <a:pt x="499" y="431"/>
                    </a:lnTo>
                    <a:lnTo>
                      <a:pt x="518" y="420"/>
                    </a:lnTo>
                    <a:lnTo>
                      <a:pt x="540" y="417"/>
                    </a:lnTo>
                    <a:lnTo>
                      <a:pt x="552" y="418"/>
                    </a:lnTo>
                    <a:lnTo>
                      <a:pt x="561" y="423"/>
                    </a:lnTo>
                    <a:lnTo>
                      <a:pt x="569" y="430"/>
                    </a:lnTo>
                    <a:lnTo>
                      <a:pt x="574" y="439"/>
                    </a:lnTo>
                    <a:lnTo>
                      <a:pt x="580" y="450"/>
                    </a:lnTo>
                    <a:lnTo>
                      <a:pt x="583" y="463"/>
                    </a:lnTo>
                    <a:lnTo>
                      <a:pt x="585" y="477"/>
                    </a:lnTo>
                    <a:lnTo>
                      <a:pt x="587" y="492"/>
                    </a:lnTo>
                    <a:lnTo>
                      <a:pt x="596" y="475"/>
                    </a:lnTo>
                    <a:lnTo>
                      <a:pt x="602" y="454"/>
                    </a:lnTo>
                    <a:lnTo>
                      <a:pt x="606" y="434"/>
                    </a:lnTo>
                    <a:lnTo>
                      <a:pt x="605" y="414"/>
                    </a:lnTo>
                    <a:lnTo>
                      <a:pt x="599" y="397"/>
                    </a:lnTo>
                    <a:lnTo>
                      <a:pt x="591" y="380"/>
                    </a:lnTo>
                    <a:lnTo>
                      <a:pt x="576" y="367"/>
                    </a:lnTo>
                    <a:lnTo>
                      <a:pt x="557" y="358"/>
                    </a:lnTo>
                    <a:close/>
                  </a:path>
                </a:pathLst>
              </a:custGeom>
              <a:solidFill>
                <a:srgbClr val="8900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63" name="Freeform 33"/>
              <p:cNvSpPr>
                <a:spLocks/>
              </p:cNvSpPr>
              <p:nvPr/>
            </p:nvSpPr>
            <p:spPr bwMode="auto">
              <a:xfrm>
                <a:off x="3856" y="708"/>
                <a:ext cx="339" cy="189"/>
              </a:xfrm>
              <a:custGeom>
                <a:avLst/>
                <a:gdLst>
                  <a:gd name="T0" fmla="*/ 0 w 362"/>
                  <a:gd name="T1" fmla="*/ 71 h 195"/>
                  <a:gd name="T2" fmla="*/ 9 w 362"/>
                  <a:gd name="T3" fmla="*/ 81 h 195"/>
                  <a:gd name="T4" fmla="*/ 20 w 362"/>
                  <a:gd name="T5" fmla="*/ 92 h 195"/>
                  <a:gd name="T6" fmla="*/ 34 w 362"/>
                  <a:gd name="T7" fmla="*/ 104 h 195"/>
                  <a:gd name="T8" fmla="*/ 49 w 362"/>
                  <a:gd name="T9" fmla="*/ 117 h 195"/>
                  <a:gd name="T10" fmla="*/ 67 w 362"/>
                  <a:gd name="T11" fmla="*/ 128 h 195"/>
                  <a:gd name="T12" fmla="*/ 86 w 362"/>
                  <a:gd name="T13" fmla="*/ 141 h 195"/>
                  <a:gd name="T14" fmla="*/ 108 w 362"/>
                  <a:gd name="T15" fmla="*/ 153 h 195"/>
                  <a:gd name="T16" fmla="*/ 130 w 362"/>
                  <a:gd name="T17" fmla="*/ 163 h 195"/>
                  <a:gd name="T18" fmla="*/ 155 w 362"/>
                  <a:gd name="T19" fmla="*/ 173 h 195"/>
                  <a:gd name="T20" fmla="*/ 181 w 362"/>
                  <a:gd name="T21" fmla="*/ 182 h 195"/>
                  <a:gd name="T22" fmla="*/ 208 w 362"/>
                  <a:gd name="T23" fmla="*/ 187 h 195"/>
                  <a:gd name="T24" fmla="*/ 235 w 362"/>
                  <a:gd name="T25" fmla="*/ 192 h 195"/>
                  <a:gd name="T26" fmla="*/ 266 w 362"/>
                  <a:gd name="T27" fmla="*/ 195 h 195"/>
                  <a:gd name="T28" fmla="*/ 297 w 362"/>
                  <a:gd name="T29" fmla="*/ 193 h 195"/>
                  <a:gd name="T30" fmla="*/ 329 w 362"/>
                  <a:gd name="T31" fmla="*/ 189 h 195"/>
                  <a:gd name="T32" fmla="*/ 362 w 362"/>
                  <a:gd name="T33" fmla="*/ 182 h 195"/>
                  <a:gd name="T34" fmla="*/ 319 w 362"/>
                  <a:gd name="T35" fmla="*/ 182 h 195"/>
                  <a:gd name="T36" fmla="*/ 286 w 362"/>
                  <a:gd name="T37" fmla="*/ 172 h 195"/>
                  <a:gd name="T38" fmla="*/ 260 w 362"/>
                  <a:gd name="T39" fmla="*/ 156 h 195"/>
                  <a:gd name="T40" fmla="*/ 240 w 362"/>
                  <a:gd name="T41" fmla="*/ 138 h 195"/>
                  <a:gd name="T42" fmla="*/ 220 w 362"/>
                  <a:gd name="T43" fmla="*/ 123 h 195"/>
                  <a:gd name="T44" fmla="*/ 201 w 362"/>
                  <a:gd name="T45" fmla="*/ 111 h 195"/>
                  <a:gd name="T46" fmla="*/ 182 w 362"/>
                  <a:gd name="T47" fmla="*/ 108 h 195"/>
                  <a:gd name="T48" fmla="*/ 157 w 362"/>
                  <a:gd name="T49" fmla="*/ 118 h 195"/>
                  <a:gd name="T50" fmla="*/ 148 w 362"/>
                  <a:gd name="T51" fmla="*/ 123 h 195"/>
                  <a:gd name="T52" fmla="*/ 145 w 362"/>
                  <a:gd name="T53" fmla="*/ 118 h 195"/>
                  <a:gd name="T54" fmla="*/ 149 w 362"/>
                  <a:gd name="T55" fmla="*/ 110 h 195"/>
                  <a:gd name="T56" fmla="*/ 160 w 362"/>
                  <a:gd name="T57" fmla="*/ 97 h 195"/>
                  <a:gd name="T58" fmla="*/ 166 w 362"/>
                  <a:gd name="T59" fmla="*/ 88 h 195"/>
                  <a:gd name="T60" fmla="*/ 170 w 362"/>
                  <a:gd name="T61" fmla="*/ 75 h 195"/>
                  <a:gd name="T62" fmla="*/ 171 w 362"/>
                  <a:gd name="T63" fmla="*/ 61 h 195"/>
                  <a:gd name="T64" fmla="*/ 170 w 362"/>
                  <a:gd name="T65" fmla="*/ 46 h 195"/>
                  <a:gd name="T66" fmla="*/ 164 w 362"/>
                  <a:gd name="T67" fmla="*/ 32 h 195"/>
                  <a:gd name="T68" fmla="*/ 156 w 362"/>
                  <a:gd name="T69" fmla="*/ 19 h 195"/>
                  <a:gd name="T70" fmla="*/ 145 w 362"/>
                  <a:gd name="T71" fmla="*/ 9 h 195"/>
                  <a:gd name="T72" fmla="*/ 130 w 362"/>
                  <a:gd name="T73" fmla="*/ 2 h 195"/>
                  <a:gd name="T74" fmla="*/ 118 w 362"/>
                  <a:gd name="T75" fmla="*/ 0 h 195"/>
                  <a:gd name="T76" fmla="*/ 107 w 362"/>
                  <a:gd name="T77" fmla="*/ 2 h 195"/>
                  <a:gd name="T78" fmla="*/ 100 w 362"/>
                  <a:gd name="T79" fmla="*/ 6 h 195"/>
                  <a:gd name="T80" fmla="*/ 97 w 362"/>
                  <a:gd name="T81" fmla="*/ 13 h 195"/>
                  <a:gd name="T82" fmla="*/ 96 w 362"/>
                  <a:gd name="T83" fmla="*/ 20 h 195"/>
                  <a:gd name="T84" fmla="*/ 97 w 362"/>
                  <a:gd name="T85" fmla="*/ 28 h 195"/>
                  <a:gd name="T86" fmla="*/ 102 w 362"/>
                  <a:gd name="T87" fmla="*/ 33 h 195"/>
                  <a:gd name="T88" fmla="*/ 109 w 362"/>
                  <a:gd name="T89" fmla="*/ 36 h 195"/>
                  <a:gd name="T90" fmla="*/ 111 w 362"/>
                  <a:gd name="T91" fmla="*/ 46 h 195"/>
                  <a:gd name="T92" fmla="*/ 111 w 362"/>
                  <a:gd name="T93" fmla="*/ 58 h 195"/>
                  <a:gd name="T94" fmla="*/ 109 w 362"/>
                  <a:gd name="T95" fmla="*/ 68 h 195"/>
                  <a:gd name="T96" fmla="*/ 102 w 362"/>
                  <a:gd name="T97" fmla="*/ 78 h 195"/>
                  <a:gd name="T98" fmla="*/ 90 w 362"/>
                  <a:gd name="T99" fmla="*/ 84 h 195"/>
                  <a:gd name="T100" fmla="*/ 71 w 362"/>
                  <a:gd name="T101" fmla="*/ 85 h 195"/>
                  <a:gd name="T102" fmla="*/ 41 w 362"/>
                  <a:gd name="T103" fmla="*/ 82 h 195"/>
                  <a:gd name="T104" fmla="*/ 0 w 362"/>
                  <a:gd name="T105" fmla="*/ 71 h 19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62"/>
                  <a:gd name="T160" fmla="*/ 0 h 195"/>
                  <a:gd name="T161" fmla="*/ 362 w 362"/>
                  <a:gd name="T162" fmla="*/ 195 h 19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62" h="195">
                    <a:moveTo>
                      <a:pt x="0" y="71"/>
                    </a:moveTo>
                    <a:lnTo>
                      <a:pt x="9" y="81"/>
                    </a:lnTo>
                    <a:lnTo>
                      <a:pt x="20" y="92"/>
                    </a:lnTo>
                    <a:lnTo>
                      <a:pt x="34" y="104"/>
                    </a:lnTo>
                    <a:lnTo>
                      <a:pt x="49" y="117"/>
                    </a:lnTo>
                    <a:lnTo>
                      <a:pt x="67" y="128"/>
                    </a:lnTo>
                    <a:lnTo>
                      <a:pt x="86" y="141"/>
                    </a:lnTo>
                    <a:lnTo>
                      <a:pt x="108" y="153"/>
                    </a:lnTo>
                    <a:lnTo>
                      <a:pt x="130" y="163"/>
                    </a:lnTo>
                    <a:lnTo>
                      <a:pt x="155" y="173"/>
                    </a:lnTo>
                    <a:lnTo>
                      <a:pt x="181" y="182"/>
                    </a:lnTo>
                    <a:lnTo>
                      <a:pt x="208" y="187"/>
                    </a:lnTo>
                    <a:lnTo>
                      <a:pt x="235" y="192"/>
                    </a:lnTo>
                    <a:lnTo>
                      <a:pt x="266" y="195"/>
                    </a:lnTo>
                    <a:lnTo>
                      <a:pt x="297" y="193"/>
                    </a:lnTo>
                    <a:lnTo>
                      <a:pt x="329" y="189"/>
                    </a:lnTo>
                    <a:lnTo>
                      <a:pt x="362" y="182"/>
                    </a:lnTo>
                    <a:lnTo>
                      <a:pt x="319" y="182"/>
                    </a:lnTo>
                    <a:lnTo>
                      <a:pt x="286" y="172"/>
                    </a:lnTo>
                    <a:lnTo>
                      <a:pt x="260" y="156"/>
                    </a:lnTo>
                    <a:lnTo>
                      <a:pt x="240" y="138"/>
                    </a:lnTo>
                    <a:lnTo>
                      <a:pt x="220" y="123"/>
                    </a:lnTo>
                    <a:lnTo>
                      <a:pt x="201" y="111"/>
                    </a:lnTo>
                    <a:lnTo>
                      <a:pt x="182" y="108"/>
                    </a:lnTo>
                    <a:lnTo>
                      <a:pt x="157" y="118"/>
                    </a:lnTo>
                    <a:lnTo>
                      <a:pt x="148" y="123"/>
                    </a:lnTo>
                    <a:lnTo>
                      <a:pt x="145" y="118"/>
                    </a:lnTo>
                    <a:lnTo>
                      <a:pt x="149" y="110"/>
                    </a:lnTo>
                    <a:lnTo>
                      <a:pt x="160" y="97"/>
                    </a:lnTo>
                    <a:lnTo>
                      <a:pt x="166" y="88"/>
                    </a:lnTo>
                    <a:lnTo>
                      <a:pt x="170" y="75"/>
                    </a:lnTo>
                    <a:lnTo>
                      <a:pt x="171" y="61"/>
                    </a:lnTo>
                    <a:lnTo>
                      <a:pt x="170" y="46"/>
                    </a:lnTo>
                    <a:lnTo>
                      <a:pt x="164" y="32"/>
                    </a:lnTo>
                    <a:lnTo>
                      <a:pt x="156" y="19"/>
                    </a:lnTo>
                    <a:lnTo>
                      <a:pt x="145" y="9"/>
                    </a:lnTo>
                    <a:lnTo>
                      <a:pt x="130" y="2"/>
                    </a:lnTo>
                    <a:lnTo>
                      <a:pt x="118" y="0"/>
                    </a:lnTo>
                    <a:lnTo>
                      <a:pt x="107" y="2"/>
                    </a:lnTo>
                    <a:lnTo>
                      <a:pt x="100" y="6"/>
                    </a:lnTo>
                    <a:lnTo>
                      <a:pt x="97" y="13"/>
                    </a:lnTo>
                    <a:lnTo>
                      <a:pt x="96" y="20"/>
                    </a:lnTo>
                    <a:lnTo>
                      <a:pt x="97" y="28"/>
                    </a:lnTo>
                    <a:lnTo>
                      <a:pt x="102" y="33"/>
                    </a:lnTo>
                    <a:lnTo>
                      <a:pt x="109" y="36"/>
                    </a:lnTo>
                    <a:lnTo>
                      <a:pt x="111" y="46"/>
                    </a:lnTo>
                    <a:lnTo>
                      <a:pt x="111" y="58"/>
                    </a:lnTo>
                    <a:lnTo>
                      <a:pt x="109" y="68"/>
                    </a:lnTo>
                    <a:lnTo>
                      <a:pt x="102" y="78"/>
                    </a:lnTo>
                    <a:lnTo>
                      <a:pt x="90" y="84"/>
                    </a:lnTo>
                    <a:lnTo>
                      <a:pt x="71" y="85"/>
                    </a:lnTo>
                    <a:lnTo>
                      <a:pt x="41" y="82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8900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64" name="Freeform 34"/>
              <p:cNvSpPr>
                <a:spLocks/>
              </p:cNvSpPr>
              <p:nvPr/>
            </p:nvSpPr>
            <p:spPr bwMode="auto">
              <a:xfrm>
                <a:off x="3231" y="366"/>
                <a:ext cx="306" cy="211"/>
              </a:xfrm>
              <a:custGeom>
                <a:avLst/>
                <a:gdLst>
                  <a:gd name="T0" fmla="*/ 194 w 327"/>
                  <a:gd name="T1" fmla="*/ 73 h 218"/>
                  <a:gd name="T2" fmla="*/ 173 w 327"/>
                  <a:gd name="T3" fmla="*/ 83 h 218"/>
                  <a:gd name="T4" fmla="*/ 158 w 327"/>
                  <a:gd name="T5" fmla="*/ 98 h 218"/>
                  <a:gd name="T6" fmla="*/ 146 w 327"/>
                  <a:gd name="T7" fmla="*/ 113 h 218"/>
                  <a:gd name="T8" fmla="*/ 140 w 327"/>
                  <a:gd name="T9" fmla="*/ 132 h 218"/>
                  <a:gd name="T10" fmla="*/ 139 w 327"/>
                  <a:gd name="T11" fmla="*/ 152 h 218"/>
                  <a:gd name="T12" fmla="*/ 144 w 327"/>
                  <a:gd name="T13" fmla="*/ 171 h 218"/>
                  <a:gd name="T14" fmla="*/ 155 w 327"/>
                  <a:gd name="T15" fmla="*/ 188 h 218"/>
                  <a:gd name="T16" fmla="*/ 174 w 327"/>
                  <a:gd name="T17" fmla="*/ 203 h 218"/>
                  <a:gd name="T18" fmla="*/ 199 w 327"/>
                  <a:gd name="T19" fmla="*/ 214 h 218"/>
                  <a:gd name="T20" fmla="*/ 222 w 327"/>
                  <a:gd name="T21" fmla="*/ 218 h 218"/>
                  <a:gd name="T22" fmla="*/ 246 w 327"/>
                  <a:gd name="T23" fmla="*/ 217 h 218"/>
                  <a:gd name="T24" fmla="*/ 266 w 327"/>
                  <a:gd name="T25" fmla="*/ 211 h 218"/>
                  <a:gd name="T26" fmla="*/ 284 w 327"/>
                  <a:gd name="T27" fmla="*/ 203 h 218"/>
                  <a:gd name="T28" fmla="*/ 299 w 327"/>
                  <a:gd name="T29" fmla="*/ 194 h 218"/>
                  <a:gd name="T30" fmla="*/ 310 w 327"/>
                  <a:gd name="T31" fmla="*/ 184 h 218"/>
                  <a:gd name="T32" fmla="*/ 317 w 327"/>
                  <a:gd name="T33" fmla="*/ 174 h 218"/>
                  <a:gd name="T34" fmla="*/ 324 w 327"/>
                  <a:gd name="T35" fmla="*/ 159 h 218"/>
                  <a:gd name="T36" fmla="*/ 327 w 327"/>
                  <a:gd name="T37" fmla="*/ 142 h 218"/>
                  <a:gd name="T38" fmla="*/ 322 w 327"/>
                  <a:gd name="T39" fmla="*/ 122 h 218"/>
                  <a:gd name="T40" fmla="*/ 312 w 327"/>
                  <a:gd name="T41" fmla="*/ 102 h 218"/>
                  <a:gd name="T42" fmla="*/ 295 w 327"/>
                  <a:gd name="T43" fmla="*/ 80 h 218"/>
                  <a:gd name="T44" fmla="*/ 272 w 327"/>
                  <a:gd name="T45" fmla="*/ 59 h 218"/>
                  <a:gd name="T46" fmla="*/ 242 w 327"/>
                  <a:gd name="T47" fmla="*/ 40 h 218"/>
                  <a:gd name="T48" fmla="*/ 203 w 327"/>
                  <a:gd name="T49" fmla="*/ 23 h 218"/>
                  <a:gd name="T50" fmla="*/ 163 w 327"/>
                  <a:gd name="T51" fmla="*/ 11 h 218"/>
                  <a:gd name="T52" fmla="*/ 129 w 327"/>
                  <a:gd name="T53" fmla="*/ 4 h 218"/>
                  <a:gd name="T54" fmla="*/ 99 w 327"/>
                  <a:gd name="T55" fmla="*/ 0 h 218"/>
                  <a:gd name="T56" fmla="*/ 72 w 327"/>
                  <a:gd name="T57" fmla="*/ 0 h 218"/>
                  <a:gd name="T58" fmla="*/ 50 w 327"/>
                  <a:gd name="T59" fmla="*/ 3 h 218"/>
                  <a:gd name="T60" fmla="*/ 29 w 327"/>
                  <a:gd name="T61" fmla="*/ 7 h 218"/>
                  <a:gd name="T62" fmla="*/ 14 w 327"/>
                  <a:gd name="T63" fmla="*/ 11 h 218"/>
                  <a:gd name="T64" fmla="*/ 0 w 327"/>
                  <a:gd name="T65" fmla="*/ 17 h 218"/>
                  <a:gd name="T66" fmla="*/ 32 w 327"/>
                  <a:gd name="T67" fmla="*/ 17 h 218"/>
                  <a:gd name="T68" fmla="*/ 65 w 327"/>
                  <a:gd name="T69" fmla="*/ 20 h 218"/>
                  <a:gd name="T70" fmla="*/ 96 w 327"/>
                  <a:gd name="T71" fmla="*/ 26 h 218"/>
                  <a:gd name="T72" fmla="*/ 126 w 327"/>
                  <a:gd name="T73" fmla="*/ 34 h 218"/>
                  <a:gd name="T74" fmla="*/ 153 w 327"/>
                  <a:gd name="T75" fmla="*/ 43 h 218"/>
                  <a:gd name="T76" fmla="*/ 173 w 327"/>
                  <a:gd name="T77" fmla="*/ 53 h 218"/>
                  <a:gd name="T78" fmla="*/ 188 w 327"/>
                  <a:gd name="T79" fmla="*/ 64 h 218"/>
                  <a:gd name="T80" fmla="*/ 194 w 327"/>
                  <a:gd name="T81" fmla="*/ 73 h 21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27"/>
                  <a:gd name="T124" fmla="*/ 0 h 218"/>
                  <a:gd name="T125" fmla="*/ 327 w 327"/>
                  <a:gd name="T126" fmla="*/ 218 h 21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27" h="218">
                    <a:moveTo>
                      <a:pt x="194" y="73"/>
                    </a:moveTo>
                    <a:lnTo>
                      <a:pt x="173" y="83"/>
                    </a:lnTo>
                    <a:lnTo>
                      <a:pt x="158" y="98"/>
                    </a:lnTo>
                    <a:lnTo>
                      <a:pt x="146" y="113"/>
                    </a:lnTo>
                    <a:lnTo>
                      <a:pt x="140" y="132"/>
                    </a:lnTo>
                    <a:lnTo>
                      <a:pt x="139" y="152"/>
                    </a:lnTo>
                    <a:lnTo>
                      <a:pt x="144" y="171"/>
                    </a:lnTo>
                    <a:lnTo>
                      <a:pt x="155" y="188"/>
                    </a:lnTo>
                    <a:lnTo>
                      <a:pt x="174" y="203"/>
                    </a:lnTo>
                    <a:lnTo>
                      <a:pt x="199" y="214"/>
                    </a:lnTo>
                    <a:lnTo>
                      <a:pt x="222" y="218"/>
                    </a:lnTo>
                    <a:lnTo>
                      <a:pt x="246" y="217"/>
                    </a:lnTo>
                    <a:lnTo>
                      <a:pt x="266" y="211"/>
                    </a:lnTo>
                    <a:lnTo>
                      <a:pt x="284" y="203"/>
                    </a:lnTo>
                    <a:lnTo>
                      <a:pt x="299" y="194"/>
                    </a:lnTo>
                    <a:lnTo>
                      <a:pt x="310" y="184"/>
                    </a:lnTo>
                    <a:lnTo>
                      <a:pt x="317" y="174"/>
                    </a:lnTo>
                    <a:lnTo>
                      <a:pt x="324" y="159"/>
                    </a:lnTo>
                    <a:lnTo>
                      <a:pt x="327" y="142"/>
                    </a:lnTo>
                    <a:lnTo>
                      <a:pt x="322" y="122"/>
                    </a:lnTo>
                    <a:lnTo>
                      <a:pt x="312" y="102"/>
                    </a:lnTo>
                    <a:lnTo>
                      <a:pt x="295" y="80"/>
                    </a:lnTo>
                    <a:lnTo>
                      <a:pt x="272" y="59"/>
                    </a:lnTo>
                    <a:lnTo>
                      <a:pt x="242" y="40"/>
                    </a:lnTo>
                    <a:lnTo>
                      <a:pt x="203" y="23"/>
                    </a:lnTo>
                    <a:lnTo>
                      <a:pt x="163" y="11"/>
                    </a:lnTo>
                    <a:lnTo>
                      <a:pt x="129" y="4"/>
                    </a:lnTo>
                    <a:lnTo>
                      <a:pt x="99" y="0"/>
                    </a:lnTo>
                    <a:lnTo>
                      <a:pt x="72" y="0"/>
                    </a:lnTo>
                    <a:lnTo>
                      <a:pt x="50" y="3"/>
                    </a:lnTo>
                    <a:lnTo>
                      <a:pt x="29" y="7"/>
                    </a:lnTo>
                    <a:lnTo>
                      <a:pt x="14" y="11"/>
                    </a:lnTo>
                    <a:lnTo>
                      <a:pt x="0" y="17"/>
                    </a:lnTo>
                    <a:lnTo>
                      <a:pt x="32" y="17"/>
                    </a:lnTo>
                    <a:lnTo>
                      <a:pt x="65" y="20"/>
                    </a:lnTo>
                    <a:lnTo>
                      <a:pt x="96" y="26"/>
                    </a:lnTo>
                    <a:lnTo>
                      <a:pt x="126" y="34"/>
                    </a:lnTo>
                    <a:lnTo>
                      <a:pt x="153" y="43"/>
                    </a:lnTo>
                    <a:lnTo>
                      <a:pt x="173" y="53"/>
                    </a:lnTo>
                    <a:lnTo>
                      <a:pt x="188" y="64"/>
                    </a:lnTo>
                    <a:lnTo>
                      <a:pt x="194" y="73"/>
                    </a:lnTo>
                    <a:close/>
                  </a:path>
                </a:pathLst>
              </a:custGeom>
              <a:solidFill>
                <a:srgbClr val="8900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65" name="Freeform 35"/>
              <p:cNvSpPr>
                <a:spLocks/>
              </p:cNvSpPr>
              <p:nvPr/>
            </p:nvSpPr>
            <p:spPr bwMode="auto">
              <a:xfrm>
                <a:off x="3293" y="674"/>
                <a:ext cx="133" cy="209"/>
              </a:xfrm>
              <a:custGeom>
                <a:avLst/>
                <a:gdLst>
                  <a:gd name="T0" fmla="*/ 72 w 142"/>
                  <a:gd name="T1" fmla="*/ 66 h 216"/>
                  <a:gd name="T2" fmla="*/ 76 w 142"/>
                  <a:gd name="T3" fmla="*/ 77 h 216"/>
                  <a:gd name="T4" fmla="*/ 84 w 142"/>
                  <a:gd name="T5" fmla="*/ 88 h 216"/>
                  <a:gd name="T6" fmla="*/ 95 w 142"/>
                  <a:gd name="T7" fmla="*/ 93 h 216"/>
                  <a:gd name="T8" fmla="*/ 107 w 142"/>
                  <a:gd name="T9" fmla="*/ 96 h 216"/>
                  <a:gd name="T10" fmla="*/ 118 w 142"/>
                  <a:gd name="T11" fmla="*/ 95 h 216"/>
                  <a:gd name="T12" fmla="*/ 129 w 142"/>
                  <a:gd name="T13" fmla="*/ 89 h 216"/>
                  <a:gd name="T14" fmla="*/ 137 w 142"/>
                  <a:gd name="T15" fmla="*/ 79 h 216"/>
                  <a:gd name="T16" fmla="*/ 142 w 142"/>
                  <a:gd name="T17" fmla="*/ 63 h 216"/>
                  <a:gd name="T18" fmla="*/ 142 w 142"/>
                  <a:gd name="T19" fmla="*/ 46 h 216"/>
                  <a:gd name="T20" fmla="*/ 136 w 142"/>
                  <a:gd name="T21" fmla="*/ 31 h 216"/>
                  <a:gd name="T22" fmla="*/ 125 w 142"/>
                  <a:gd name="T23" fmla="*/ 17 h 216"/>
                  <a:gd name="T24" fmla="*/ 111 w 142"/>
                  <a:gd name="T25" fmla="*/ 7 h 216"/>
                  <a:gd name="T26" fmla="*/ 95 w 142"/>
                  <a:gd name="T27" fmla="*/ 0 h 216"/>
                  <a:gd name="T28" fmla="*/ 77 w 142"/>
                  <a:gd name="T29" fmla="*/ 0 h 216"/>
                  <a:gd name="T30" fmla="*/ 58 w 142"/>
                  <a:gd name="T31" fmla="*/ 4 h 216"/>
                  <a:gd name="T32" fmla="*/ 39 w 142"/>
                  <a:gd name="T33" fmla="*/ 17 h 216"/>
                  <a:gd name="T34" fmla="*/ 22 w 142"/>
                  <a:gd name="T35" fmla="*/ 34 h 216"/>
                  <a:gd name="T36" fmla="*/ 11 w 142"/>
                  <a:gd name="T37" fmla="*/ 53 h 216"/>
                  <a:gd name="T38" fmla="*/ 4 w 142"/>
                  <a:gd name="T39" fmla="*/ 73 h 216"/>
                  <a:gd name="T40" fmla="*/ 0 w 142"/>
                  <a:gd name="T41" fmla="*/ 93 h 216"/>
                  <a:gd name="T42" fmla="*/ 0 w 142"/>
                  <a:gd name="T43" fmla="*/ 112 h 216"/>
                  <a:gd name="T44" fmla="*/ 3 w 142"/>
                  <a:gd name="T45" fmla="*/ 129 h 216"/>
                  <a:gd name="T46" fmla="*/ 9 w 142"/>
                  <a:gd name="T47" fmla="*/ 144 h 216"/>
                  <a:gd name="T48" fmla="*/ 14 w 142"/>
                  <a:gd name="T49" fmla="*/ 157 h 216"/>
                  <a:gd name="T50" fmla="*/ 21 w 142"/>
                  <a:gd name="T51" fmla="*/ 167 h 216"/>
                  <a:gd name="T52" fmla="*/ 28 w 142"/>
                  <a:gd name="T53" fmla="*/ 177 h 216"/>
                  <a:gd name="T54" fmla="*/ 36 w 142"/>
                  <a:gd name="T55" fmla="*/ 187 h 216"/>
                  <a:gd name="T56" fmla="*/ 44 w 142"/>
                  <a:gd name="T57" fmla="*/ 194 h 216"/>
                  <a:gd name="T58" fmla="*/ 54 w 142"/>
                  <a:gd name="T59" fmla="*/ 203 h 216"/>
                  <a:gd name="T60" fmla="*/ 65 w 142"/>
                  <a:gd name="T61" fmla="*/ 208 h 216"/>
                  <a:gd name="T62" fmla="*/ 77 w 142"/>
                  <a:gd name="T63" fmla="*/ 213 h 216"/>
                  <a:gd name="T64" fmla="*/ 89 w 142"/>
                  <a:gd name="T65" fmla="*/ 216 h 216"/>
                  <a:gd name="T66" fmla="*/ 69 w 142"/>
                  <a:gd name="T67" fmla="*/ 201 h 216"/>
                  <a:gd name="T68" fmla="*/ 51 w 142"/>
                  <a:gd name="T69" fmla="*/ 180 h 216"/>
                  <a:gd name="T70" fmla="*/ 40 w 142"/>
                  <a:gd name="T71" fmla="*/ 155 h 216"/>
                  <a:gd name="T72" fmla="*/ 33 w 142"/>
                  <a:gd name="T73" fmla="*/ 129 h 216"/>
                  <a:gd name="T74" fmla="*/ 33 w 142"/>
                  <a:gd name="T75" fmla="*/ 106 h 216"/>
                  <a:gd name="T76" fmla="*/ 39 w 142"/>
                  <a:gd name="T77" fmla="*/ 86 h 216"/>
                  <a:gd name="T78" fmla="*/ 51 w 142"/>
                  <a:gd name="T79" fmla="*/ 72 h 216"/>
                  <a:gd name="T80" fmla="*/ 72 w 142"/>
                  <a:gd name="T81" fmla="*/ 66 h 21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42"/>
                  <a:gd name="T124" fmla="*/ 0 h 216"/>
                  <a:gd name="T125" fmla="*/ 142 w 142"/>
                  <a:gd name="T126" fmla="*/ 216 h 21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42" h="216">
                    <a:moveTo>
                      <a:pt x="72" y="66"/>
                    </a:moveTo>
                    <a:lnTo>
                      <a:pt x="76" y="77"/>
                    </a:lnTo>
                    <a:lnTo>
                      <a:pt x="84" y="88"/>
                    </a:lnTo>
                    <a:lnTo>
                      <a:pt x="95" y="93"/>
                    </a:lnTo>
                    <a:lnTo>
                      <a:pt x="107" y="96"/>
                    </a:lnTo>
                    <a:lnTo>
                      <a:pt x="118" y="95"/>
                    </a:lnTo>
                    <a:lnTo>
                      <a:pt x="129" y="89"/>
                    </a:lnTo>
                    <a:lnTo>
                      <a:pt x="137" y="79"/>
                    </a:lnTo>
                    <a:lnTo>
                      <a:pt x="142" y="63"/>
                    </a:lnTo>
                    <a:lnTo>
                      <a:pt x="142" y="46"/>
                    </a:lnTo>
                    <a:lnTo>
                      <a:pt x="136" y="31"/>
                    </a:lnTo>
                    <a:lnTo>
                      <a:pt x="125" y="17"/>
                    </a:lnTo>
                    <a:lnTo>
                      <a:pt x="111" y="7"/>
                    </a:lnTo>
                    <a:lnTo>
                      <a:pt x="95" y="0"/>
                    </a:lnTo>
                    <a:lnTo>
                      <a:pt x="77" y="0"/>
                    </a:lnTo>
                    <a:lnTo>
                      <a:pt x="58" y="4"/>
                    </a:lnTo>
                    <a:lnTo>
                      <a:pt x="39" y="17"/>
                    </a:lnTo>
                    <a:lnTo>
                      <a:pt x="22" y="34"/>
                    </a:lnTo>
                    <a:lnTo>
                      <a:pt x="11" y="53"/>
                    </a:lnTo>
                    <a:lnTo>
                      <a:pt x="4" y="73"/>
                    </a:lnTo>
                    <a:lnTo>
                      <a:pt x="0" y="93"/>
                    </a:lnTo>
                    <a:lnTo>
                      <a:pt x="0" y="112"/>
                    </a:lnTo>
                    <a:lnTo>
                      <a:pt x="3" y="129"/>
                    </a:lnTo>
                    <a:lnTo>
                      <a:pt x="9" y="144"/>
                    </a:lnTo>
                    <a:lnTo>
                      <a:pt x="14" y="157"/>
                    </a:lnTo>
                    <a:lnTo>
                      <a:pt x="21" y="167"/>
                    </a:lnTo>
                    <a:lnTo>
                      <a:pt x="28" y="177"/>
                    </a:lnTo>
                    <a:lnTo>
                      <a:pt x="36" y="187"/>
                    </a:lnTo>
                    <a:lnTo>
                      <a:pt x="44" y="194"/>
                    </a:lnTo>
                    <a:lnTo>
                      <a:pt x="54" y="203"/>
                    </a:lnTo>
                    <a:lnTo>
                      <a:pt x="65" y="208"/>
                    </a:lnTo>
                    <a:lnTo>
                      <a:pt x="77" y="213"/>
                    </a:lnTo>
                    <a:lnTo>
                      <a:pt x="89" y="216"/>
                    </a:lnTo>
                    <a:lnTo>
                      <a:pt x="69" y="201"/>
                    </a:lnTo>
                    <a:lnTo>
                      <a:pt x="51" y="180"/>
                    </a:lnTo>
                    <a:lnTo>
                      <a:pt x="40" y="155"/>
                    </a:lnTo>
                    <a:lnTo>
                      <a:pt x="33" y="129"/>
                    </a:lnTo>
                    <a:lnTo>
                      <a:pt x="33" y="106"/>
                    </a:lnTo>
                    <a:lnTo>
                      <a:pt x="39" y="86"/>
                    </a:lnTo>
                    <a:lnTo>
                      <a:pt x="51" y="72"/>
                    </a:lnTo>
                    <a:lnTo>
                      <a:pt x="72" y="66"/>
                    </a:lnTo>
                    <a:close/>
                  </a:path>
                </a:pathLst>
              </a:custGeom>
              <a:solidFill>
                <a:srgbClr val="8900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66" name="Freeform 36"/>
              <p:cNvSpPr>
                <a:spLocks/>
              </p:cNvSpPr>
              <p:nvPr/>
            </p:nvSpPr>
            <p:spPr bwMode="auto">
              <a:xfrm>
                <a:off x="2793" y="505"/>
                <a:ext cx="188" cy="304"/>
              </a:xfrm>
              <a:custGeom>
                <a:avLst/>
                <a:gdLst>
                  <a:gd name="T0" fmla="*/ 100 w 201"/>
                  <a:gd name="T1" fmla="*/ 0 h 314"/>
                  <a:gd name="T2" fmla="*/ 121 w 201"/>
                  <a:gd name="T3" fmla="*/ 3 h 314"/>
                  <a:gd name="T4" fmla="*/ 140 w 201"/>
                  <a:gd name="T5" fmla="*/ 13 h 314"/>
                  <a:gd name="T6" fmla="*/ 156 w 201"/>
                  <a:gd name="T7" fmla="*/ 28 h 314"/>
                  <a:gd name="T8" fmla="*/ 171 w 201"/>
                  <a:gd name="T9" fmla="*/ 46 h 314"/>
                  <a:gd name="T10" fmla="*/ 184 w 201"/>
                  <a:gd name="T11" fmla="*/ 69 h 314"/>
                  <a:gd name="T12" fmla="*/ 193 w 201"/>
                  <a:gd name="T13" fmla="*/ 97 h 314"/>
                  <a:gd name="T14" fmla="*/ 200 w 201"/>
                  <a:gd name="T15" fmla="*/ 126 h 314"/>
                  <a:gd name="T16" fmla="*/ 201 w 201"/>
                  <a:gd name="T17" fmla="*/ 157 h 314"/>
                  <a:gd name="T18" fmla="*/ 200 w 201"/>
                  <a:gd name="T19" fmla="*/ 189 h 314"/>
                  <a:gd name="T20" fmla="*/ 193 w 201"/>
                  <a:gd name="T21" fmla="*/ 218 h 314"/>
                  <a:gd name="T22" fmla="*/ 184 w 201"/>
                  <a:gd name="T23" fmla="*/ 245 h 314"/>
                  <a:gd name="T24" fmla="*/ 171 w 201"/>
                  <a:gd name="T25" fmla="*/ 268 h 314"/>
                  <a:gd name="T26" fmla="*/ 156 w 201"/>
                  <a:gd name="T27" fmla="*/ 287 h 314"/>
                  <a:gd name="T28" fmla="*/ 140 w 201"/>
                  <a:gd name="T29" fmla="*/ 301 h 314"/>
                  <a:gd name="T30" fmla="*/ 121 w 201"/>
                  <a:gd name="T31" fmla="*/ 311 h 314"/>
                  <a:gd name="T32" fmla="*/ 100 w 201"/>
                  <a:gd name="T33" fmla="*/ 314 h 314"/>
                  <a:gd name="T34" fmla="*/ 79 w 201"/>
                  <a:gd name="T35" fmla="*/ 311 h 314"/>
                  <a:gd name="T36" fmla="*/ 62 w 201"/>
                  <a:gd name="T37" fmla="*/ 301 h 314"/>
                  <a:gd name="T38" fmla="*/ 44 w 201"/>
                  <a:gd name="T39" fmla="*/ 287 h 314"/>
                  <a:gd name="T40" fmla="*/ 30 w 201"/>
                  <a:gd name="T41" fmla="*/ 268 h 314"/>
                  <a:gd name="T42" fmla="*/ 18 w 201"/>
                  <a:gd name="T43" fmla="*/ 245 h 314"/>
                  <a:gd name="T44" fmla="*/ 8 w 201"/>
                  <a:gd name="T45" fmla="*/ 218 h 314"/>
                  <a:gd name="T46" fmla="*/ 1 w 201"/>
                  <a:gd name="T47" fmla="*/ 189 h 314"/>
                  <a:gd name="T48" fmla="*/ 0 w 201"/>
                  <a:gd name="T49" fmla="*/ 157 h 314"/>
                  <a:gd name="T50" fmla="*/ 1 w 201"/>
                  <a:gd name="T51" fmla="*/ 126 h 314"/>
                  <a:gd name="T52" fmla="*/ 8 w 201"/>
                  <a:gd name="T53" fmla="*/ 97 h 314"/>
                  <a:gd name="T54" fmla="*/ 18 w 201"/>
                  <a:gd name="T55" fmla="*/ 69 h 314"/>
                  <a:gd name="T56" fmla="*/ 30 w 201"/>
                  <a:gd name="T57" fmla="*/ 46 h 314"/>
                  <a:gd name="T58" fmla="*/ 44 w 201"/>
                  <a:gd name="T59" fmla="*/ 28 h 314"/>
                  <a:gd name="T60" fmla="*/ 62 w 201"/>
                  <a:gd name="T61" fmla="*/ 13 h 314"/>
                  <a:gd name="T62" fmla="*/ 79 w 201"/>
                  <a:gd name="T63" fmla="*/ 3 h 314"/>
                  <a:gd name="T64" fmla="*/ 100 w 201"/>
                  <a:gd name="T65" fmla="*/ 0 h 31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01"/>
                  <a:gd name="T100" fmla="*/ 0 h 314"/>
                  <a:gd name="T101" fmla="*/ 201 w 201"/>
                  <a:gd name="T102" fmla="*/ 314 h 31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01" h="314">
                    <a:moveTo>
                      <a:pt x="100" y="0"/>
                    </a:moveTo>
                    <a:lnTo>
                      <a:pt x="121" y="3"/>
                    </a:lnTo>
                    <a:lnTo>
                      <a:pt x="140" y="13"/>
                    </a:lnTo>
                    <a:lnTo>
                      <a:pt x="156" y="28"/>
                    </a:lnTo>
                    <a:lnTo>
                      <a:pt x="171" y="46"/>
                    </a:lnTo>
                    <a:lnTo>
                      <a:pt x="184" y="69"/>
                    </a:lnTo>
                    <a:lnTo>
                      <a:pt x="193" y="97"/>
                    </a:lnTo>
                    <a:lnTo>
                      <a:pt x="200" y="126"/>
                    </a:lnTo>
                    <a:lnTo>
                      <a:pt x="201" y="157"/>
                    </a:lnTo>
                    <a:lnTo>
                      <a:pt x="200" y="189"/>
                    </a:lnTo>
                    <a:lnTo>
                      <a:pt x="193" y="218"/>
                    </a:lnTo>
                    <a:lnTo>
                      <a:pt x="184" y="245"/>
                    </a:lnTo>
                    <a:lnTo>
                      <a:pt x="171" y="268"/>
                    </a:lnTo>
                    <a:lnTo>
                      <a:pt x="156" y="287"/>
                    </a:lnTo>
                    <a:lnTo>
                      <a:pt x="140" y="301"/>
                    </a:lnTo>
                    <a:lnTo>
                      <a:pt x="121" y="311"/>
                    </a:lnTo>
                    <a:lnTo>
                      <a:pt x="100" y="314"/>
                    </a:lnTo>
                    <a:lnTo>
                      <a:pt x="79" y="311"/>
                    </a:lnTo>
                    <a:lnTo>
                      <a:pt x="62" y="301"/>
                    </a:lnTo>
                    <a:lnTo>
                      <a:pt x="44" y="287"/>
                    </a:lnTo>
                    <a:lnTo>
                      <a:pt x="30" y="268"/>
                    </a:lnTo>
                    <a:lnTo>
                      <a:pt x="18" y="245"/>
                    </a:lnTo>
                    <a:lnTo>
                      <a:pt x="8" y="218"/>
                    </a:lnTo>
                    <a:lnTo>
                      <a:pt x="1" y="189"/>
                    </a:lnTo>
                    <a:lnTo>
                      <a:pt x="0" y="157"/>
                    </a:lnTo>
                    <a:lnTo>
                      <a:pt x="1" y="126"/>
                    </a:lnTo>
                    <a:lnTo>
                      <a:pt x="8" y="97"/>
                    </a:lnTo>
                    <a:lnTo>
                      <a:pt x="18" y="69"/>
                    </a:lnTo>
                    <a:lnTo>
                      <a:pt x="30" y="46"/>
                    </a:lnTo>
                    <a:lnTo>
                      <a:pt x="44" y="28"/>
                    </a:lnTo>
                    <a:lnTo>
                      <a:pt x="62" y="13"/>
                    </a:lnTo>
                    <a:lnTo>
                      <a:pt x="79" y="3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67" name="Freeform 37"/>
              <p:cNvSpPr>
                <a:spLocks/>
              </p:cNvSpPr>
              <p:nvPr/>
            </p:nvSpPr>
            <p:spPr bwMode="auto">
              <a:xfrm>
                <a:off x="2806" y="517"/>
                <a:ext cx="159" cy="282"/>
              </a:xfrm>
              <a:custGeom>
                <a:avLst/>
                <a:gdLst>
                  <a:gd name="T0" fmla="*/ 85 w 170"/>
                  <a:gd name="T1" fmla="*/ 0 h 291"/>
                  <a:gd name="T2" fmla="*/ 103 w 170"/>
                  <a:gd name="T3" fmla="*/ 3 h 291"/>
                  <a:gd name="T4" fmla="*/ 118 w 170"/>
                  <a:gd name="T5" fmla="*/ 11 h 291"/>
                  <a:gd name="T6" fmla="*/ 133 w 170"/>
                  <a:gd name="T7" fmla="*/ 24 h 291"/>
                  <a:gd name="T8" fmla="*/ 145 w 170"/>
                  <a:gd name="T9" fmla="*/ 42 h 291"/>
                  <a:gd name="T10" fmla="*/ 156 w 170"/>
                  <a:gd name="T11" fmla="*/ 63 h 291"/>
                  <a:gd name="T12" fmla="*/ 163 w 170"/>
                  <a:gd name="T13" fmla="*/ 89 h 291"/>
                  <a:gd name="T14" fmla="*/ 169 w 170"/>
                  <a:gd name="T15" fmla="*/ 116 h 291"/>
                  <a:gd name="T16" fmla="*/ 170 w 170"/>
                  <a:gd name="T17" fmla="*/ 145 h 291"/>
                  <a:gd name="T18" fmla="*/ 169 w 170"/>
                  <a:gd name="T19" fmla="*/ 174 h 291"/>
                  <a:gd name="T20" fmla="*/ 163 w 170"/>
                  <a:gd name="T21" fmla="*/ 201 h 291"/>
                  <a:gd name="T22" fmla="*/ 156 w 170"/>
                  <a:gd name="T23" fmla="*/ 227 h 291"/>
                  <a:gd name="T24" fmla="*/ 145 w 170"/>
                  <a:gd name="T25" fmla="*/ 247 h 291"/>
                  <a:gd name="T26" fmla="*/ 133 w 170"/>
                  <a:gd name="T27" fmla="*/ 266 h 291"/>
                  <a:gd name="T28" fmla="*/ 118 w 170"/>
                  <a:gd name="T29" fmla="*/ 279 h 291"/>
                  <a:gd name="T30" fmla="*/ 103 w 170"/>
                  <a:gd name="T31" fmla="*/ 288 h 291"/>
                  <a:gd name="T32" fmla="*/ 85 w 170"/>
                  <a:gd name="T33" fmla="*/ 291 h 291"/>
                  <a:gd name="T34" fmla="*/ 69 w 170"/>
                  <a:gd name="T35" fmla="*/ 288 h 291"/>
                  <a:gd name="T36" fmla="*/ 52 w 170"/>
                  <a:gd name="T37" fmla="*/ 279 h 291"/>
                  <a:gd name="T38" fmla="*/ 37 w 170"/>
                  <a:gd name="T39" fmla="*/ 266 h 291"/>
                  <a:gd name="T40" fmla="*/ 25 w 170"/>
                  <a:gd name="T41" fmla="*/ 247 h 291"/>
                  <a:gd name="T42" fmla="*/ 15 w 170"/>
                  <a:gd name="T43" fmla="*/ 227 h 291"/>
                  <a:gd name="T44" fmla="*/ 7 w 170"/>
                  <a:gd name="T45" fmla="*/ 201 h 291"/>
                  <a:gd name="T46" fmla="*/ 1 w 170"/>
                  <a:gd name="T47" fmla="*/ 174 h 291"/>
                  <a:gd name="T48" fmla="*/ 0 w 170"/>
                  <a:gd name="T49" fmla="*/ 145 h 291"/>
                  <a:gd name="T50" fmla="*/ 1 w 170"/>
                  <a:gd name="T51" fmla="*/ 116 h 291"/>
                  <a:gd name="T52" fmla="*/ 7 w 170"/>
                  <a:gd name="T53" fmla="*/ 89 h 291"/>
                  <a:gd name="T54" fmla="*/ 15 w 170"/>
                  <a:gd name="T55" fmla="*/ 63 h 291"/>
                  <a:gd name="T56" fmla="*/ 25 w 170"/>
                  <a:gd name="T57" fmla="*/ 42 h 291"/>
                  <a:gd name="T58" fmla="*/ 37 w 170"/>
                  <a:gd name="T59" fmla="*/ 24 h 291"/>
                  <a:gd name="T60" fmla="*/ 52 w 170"/>
                  <a:gd name="T61" fmla="*/ 11 h 291"/>
                  <a:gd name="T62" fmla="*/ 69 w 170"/>
                  <a:gd name="T63" fmla="*/ 3 h 291"/>
                  <a:gd name="T64" fmla="*/ 85 w 170"/>
                  <a:gd name="T65" fmla="*/ 0 h 29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70"/>
                  <a:gd name="T100" fmla="*/ 0 h 291"/>
                  <a:gd name="T101" fmla="*/ 170 w 170"/>
                  <a:gd name="T102" fmla="*/ 291 h 29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70" h="291">
                    <a:moveTo>
                      <a:pt x="85" y="0"/>
                    </a:moveTo>
                    <a:lnTo>
                      <a:pt x="103" y="3"/>
                    </a:lnTo>
                    <a:lnTo>
                      <a:pt x="118" y="11"/>
                    </a:lnTo>
                    <a:lnTo>
                      <a:pt x="133" y="24"/>
                    </a:lnTo>
                    <a:lnTo>
                      <a:pt x="145" y="42"/>
                    </a:lnTo>
                    <a:lnTo>
                      <a:pt x="156" y="63"/>
                    </a:lnTo>
                    <a:lnTo>
                      <a:pt x="163" y="89"/>
                    </a:lnTo>
                    <a:lnTo>
                      <a:pt x="169" y="116"/>
                    </a:lnTo>
                    <a:lnTo>
                      <a:pt x="170" y="145"/>
                    </a:lnTo>
                    <a:lnTo>
                      <a:pt x="169" y="174"/>
                    </a:lnTo>
                    <a:lnTo>
                      <a:pt x="163" y="201"/>
                    </a:lnTo>
                    <a:lnTo>
                      <a:pt x="156" y="227"/>
                    </a:lnTo>
                    <a:lnTo>
                      <a:pt x="145" y="247"/>
                    </a:lnTo>
                    <a:lnTo>
                      <a:pt x="133" y="266"/>
                    </a:lnTo>
                    <a:lnTo>
                      <a:pt x="118" y="279"/>
                    </a:lnTo>
                    <a:lnTo>
                      <a:pt x="103" y="288"/>
                    </a:lnTo>
                    <a:lnTo>
                      <a:pt x="85" y="291"/>
                    </a:lnTo>
                    <a:lnTo>
                      <a:pt x="69" y="288"/>
                    </a:lnTo>
                    <a:lnTo>
                      <a:pt x="52" y="279"/>
                    </a:lnTo>
                    <a:lnTo>
                      <a:pt x="37" y="266"/>
                    </a:lnTo>
                    <a:lnTo>
                      <a:pt x="25" y="247"/>
                    </a:lnTo>
                    <a:lnTo>
                      <a:pt x="15" y="227"/>
                    </a:lnTo>
                    <a:lnTo>
                      <a:pt x="7" y="201"/>
                    </a:lnTo>
                    <a:lnTo>
                      <a:pt x="1" y="174"/>
                    </a:lnTo>
                    <a:lnTo>
                      <a:pt x="0" y="145"/>
                    </a:lnTo>
                    <a:lnTo>
                      <a:pt x="1" y="116"/>
                    </a:lnTo>
                    <a:lnTo>
                      <a:pt x="7" y="89"/>
                    </a:lnTo>
                    <a:lnTo>
                      <a:pt x="15" y="63"/>
                    </a:lnTo>
                    <a:lnTo>
                      <a:pt x="25" y="42"/>
                    </a:lnTo>
                    <a:lnTo>
                      <a:pt x="37" y="24"/>
                    </a:lnTo>
                    <a:lnTo>
                      <a:pt x="52" y="11"/>
                    </a:lnTo>
                    <a:lnTo>
                      <a:pt x="69" y="3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68" name="Freeform 38"/>
              <p:cNvSpPr>
                <a:spLocks/>
              </p:cNvSpPr>
              <p:nvPr/>
            </p:nvSpPr>
            <p:spPr bwMode="auto">
              <a:xfrm>
                <a:off x="2827" y="531"/>
                <a:ext cx="124" cy="247"/>
              </a:xfrm>
              <a:custGeom>
                <a:avLst/>
                <a:gdLst>
                  <a:gd name="T0" fmla="*/ 13 w 133"/>
                  <a:gd name="T1" fmla="*/ 32 h 255"/>
                  <a:gd name="T2" fmla="*/ 24 w 133"/>
                  <a:gd name="T3" fmla="*/ 16 h 255"/>
                  <a:gd name="T4" fmla="*/ 37 w 133"/>
                  <a:gd name="T5" fmla="*/ 5 h 255"/>
                  <a:gd name="T6" fmla="*/ 54 w 133"/>
                  <a:gd name="T7" fmla="*/ 0 h 255"/>
                  <a:gd name="T8" fmla="*/ 72 w 133"/>
                  <a:gd name="T9" fmla="*/ 3 h 255"/>
                  <a:gd name="T10" fmla="*/ 95 w 133"/>
                  <a:gd name="T11" fmla="*/ 17 h 255"/>
                  <a:gd name="T12" fmla="*/ 115 w 133"/>
                  <a:gd name="T13" fmla="*/ 45 h 255"/>
                  <a:gd name="T14" fmla="*/ 131 w 133"/>
                  <a:gd name="T15" fmla="*/ 82 h 255"/>
                  <a:gd name="T16" fmla="*/ 133 w 133"/>
                  <a:gd name="T17" fmla="*/ 130 h 255"/>
                  <a:gd name="T18" fmla="*/ 121 w 133"/>
                  <a:gd name="T19" fmla="*/ 180 h 255"/>
                  <a:gd name="T20" fmla="*/ 99 w 133"/>
                  <a:gd name="T21" fmla="*/ 225 h 255"/>
                  <a:gd name="T22" fmla="*/ 74 w 133"/>
                  <a:gd name="T23" fmla="*/ 251 h 255"/>
                  <a:gd name="T24" fmla="*/ 51 w 133"/>
                  <a:gd name="T25" fmla="*/ 254 h 255"/>
                  <a:gd name="T26" fmla="*/ 32 w 133"/>
                  <a:gd name="T27" fmla="*/ 248 h 255"/>
                  <a:gd name="T28" fmla="*/ 17 w 133"/>
                  <a:gd name="T29" fmla="*/ 236 h 255"/>
                  <a:gd name="T30" fmla="*/ 6 w 133"/>
                  <a:gd name="T31" fmla="*/ 220 h 255"/>
                  <a:gd name="T32" fmla="*/ 0 w 133"/>
                  <a:gd name="T33" fmla="*/ 200 h 255"/>
                  <a:gd name="T34" fmla="*/ 9 w 133"/>
                  <a:gd name="T35" fmla="*/ 192 h 255"/>
                  <a:gd name="T36" fmla="*/ 22 w 133"/>
                  <a:gd name="T37" fmla="*/ 203 h 255"/>
                  <a:gd name="T38" fmla="*/ 32 w 133"/>
                  <a:gd name="T39" fmla="*/ 210 h 255"/>
                  <a:gd name="T40" fmla="*/ 44 w 133"/>
                  <a:gd name="T41" fmla="*/ 213 h 255"/>
                  <a:gd name="T42" fmla="*/ 57 w 133"/>
                  <a:gd name="T43" fmla="*/ 209 h 255"/>
                  <a:gd name="T44" fmla="*/ 69 w 133"/>
                  <a:gd name="T45" fmla="*/ 193 h 255"/>
                  <a:gd name="T46" fmla="*/ 81 w 133"/>
                  <a:gd name="T47" fmla="*/ 150 h 255"/>
                  <a:gd name="T48" fmla="*/ 87 w 133"/>
                  <a:gd name="T49" fmla="*/ 95 h 255"/>
                  <a:gd name="T50" fmla="*/ 76 w 133"/>
                  <a:gd name="T51" fmla="*/ 49 h 255"/>
                  <a:gd name="T52" fmla="*/ 50 w 133"/>
                  <a:gd name="T53" fmla="*/ 33 h 255"/>
                  <a:gd name="T54" fmla="*/ 32 w 133"/>
                  <a:gd name="T55" fmla="*/ 35 h 255"/>
                  <a:gd name="T56" fmla="*/ 20 w 133"/>
                  <a:gd name="T57" fmla="*/ 45 h 255"/>
                  <a:gd name="T58" fmla="*/ 10 w 133"/>
                  <a:gd name="T59" fmla="*/ 58 h 255"/>
                  <a:gd name="T60" fmla="*/ 3 w 133"/>
                  <a:gd name="T61" fmla="*/ 61 h 255"/>
                  <a:gd name="T62" fmla="*/ 3 w 133"/>
                  <a:gd name="T63" fmla="*/ 46 h 25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33"/>
                  <a:gd name="T97" fmla="*/ 0 h 255"/>
                  <a:gd name="T98" fmla="*/ 133 w 133"/>
                  <a:gd name="T99" fmla="*/ 255 h 25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33" h="255">
                    <a:moveTo>
                      <a:pt x="7" y="40"/>
                    </a:moveTo>
                    <a:lnTo>
                      <a:pt x="13" y="32"/>
                    </a:lnTo>
                    <a:lnTo>
                      <a:pt x="18" y="23"/>
                    </a:lnTo>
                    <a:lnTo>
                      <a:pt x="24" y="16"/>
                    </a:lnTo>
                    <a:lnTo>
                      <a:pt x="30" y="9"/>
                    </a:lnTo>
                    <a:lnTo>
                      <a:pt x="37" y="5"/>
                    </a:lnTo>
                    <a:lnTo>
                      <a:pt x="46" y="2"/>
                    </a:lnTo>
                    <a:lnTo>
                      <a:pt x="54" y="0"/>
                    </a:lnTo>
                    <a:lnTo>
                      <a:pt x="62" y="0"/>
                    </a:lnTo>
                    <a:lnTo>
                      <a:pt x="72" y="3"/>
                    </a:lnTo>
                    <a:lnTo>
                      <a:pt x="83" y="9"/>
                    </a:lnTo>
                    <a:lnTo>
                      <a:pt x="95" y="17"/>
                    </a:lnTo>
                    <a:lnTo>
                      <a:pt x="106" y="29"/>
                    </a:lnTo>
                    <a:lnTo>
                      <a:pt x="115" y="45"/>
                    </a:lnTo>
                    <a:lnTo>
                      <a:pt x="125" y="62"/>
                    </a:lnTo>
                    <a:lnTo>
                      <a:pt x="131" y="82"/>
                    </a:lnTo>
                    <a:lnTo>
                      <a:pt x="133" y="105"/>
                    </a:lnTo>
                    <a:lnTo>
                      <a:pt x="133" y="130"/>
                    </a:lnTo>
                    <a:lnTo>
                      <a:pt x="128" y="156"/>
                    </a:lnTo>
                    <a:lnTo>
                      <a:pt x="121" y="180"/>
                    </a:lnTo>
                    <a:lnTo>
                      <a:pt x="111" y="203"/>
                    </a:lnTo>
                    <a:lnTo>
                      <a:pt x="99" y="225"/>
                    </a:lnTo>
                    <a:lnTo>
                      <a:pt x="87" y="241"/>
                    </a:lnTo>
                    <a:lnTo>
                      <a:pt x="74" y="251"/>
                    </a:lnTo>
                    <a:lnTo>
                      <a:pt x="62" y="255"/>
                    </a:lnTo>
                    <a:lnTo>
                      <a:pt x="51" y="254"/>
                    </a:lnTo>
                    <a:lnTo>
                      <a:pt x="40" y="252"/>
                    </a:lnTo>
                    <a:lnTo>
                      <a:pt x="32" y="248"/>
                    </a:lnTo>
                    <a:lnTo>
                      <a:pt x="24" y="242"/>
                    </a:lnTo>
                    <a:lnTo>
                      <a:pt x="17" y="236"/>
                    </a:lnTo>
                    <a:lnTo>
                      <a:pt x="11" y="228"/>
                    </a:lnTo>
                    <a:lnTo>
                      <a:pt x="6" y="220"/>
                    </a:lnTo>
                    <a:lnTo>
                      <a:pt x="2" y="212"/>
                    </a:lnTo>
                    <a:lnTo>
                      <a:pt x="0" y="200"/>
                    </a:lnTo>
                    <a:lnTo>
                      <a:pt x="2" y="193"/>
                    </a:lnTo>
                    <a:lnTo>
                      <a:pt x="9" y="192"/>
                    </a:lnTo>
                    <a:lnTo>
                      <a:pt x="17" y="199"/>
                    </a:lnTo>
                    <a:lnTo>
                      <a:pt x="22" y="203"/>
                    </a:lnTo>
                    <a:lnTo>
                      <a:pt x="26" y="207"/>
                    </a:lnTo>
                    <a:lnTo>
                      <a:pt x="32" y="210"/>
                    </a:lnTo>
                    <a:lnTo>
                      <a:pt x="39" y="212"/>
                    </a:lnTo>
                    <a:lnTo>
                      <a:pt x="44" y="213"/>
                    </a:lnTo>
                    <a:lnTo>
                      <a:pt x="50" y="212"/>
                    </a:lnTo>
                    <a:lnTo>
                      <a:pt x="57" y="209"/>
                    </a:lnTo>
                    <a:lnTo>
                      <a:pt x="62" y="205"/>
                    </a:lnTo>
                    <a:lnTo>
                      <a:pt x="69" y="193"/>
                    </a:lnTo>
                    <a:lnTo>
                      <a:pt x="76" y="174"/>
                    </a:lnTo>
                    <a:lnTo>
                      <a:pt x="81" y="150"/>
                    </a:lnTo>
                    <a:lnTo>
                      <a:pt x="85" y="123"/>
                    </a:lnTo>
                    <a:lnTo>
                      <a:pt x="87" y="95"/>
                    </a:lnTo>
                    <a:lnTo>
                      <a:pt x="84" y="69"/>
                    </a:lnTo>
                    <a:lnTo>
                      <a:pt x="76" y="49"/>
                    </a:lnTo>
                    <a:lnTo>
                      <a:pt x="62" y="38"/>
                    </a:lnTo>
                    <a:lnTo>
                      <a:pt x="50" y="33"/>
                    </a:lnTo>
                    <a:lnTo>
                      <a:pt x="40" y="33"/>
                    </a:lnTo>
                    <a:lnTo>
                      <a:pt x="32" y="35"/>
                    </a:lnTo>
                    <a:lnTo>
                      <a:pt x="25" y="39"/>
                    </a:lnTo>
                    <a:lnTo>
                      <a:pt x="20" y="45"/>
                    </a:lnTo>
                    <a:lnTo>
                      <a:pt x="14" y="51"/>
                    </a:lnTo>
                    <a:lnTo>
                      <a:pt x="10" y="58"/>
                    </a:lnTo>
                    <a:lnTo>
                      <a:pt x="7" y="64"/>
                    </a:lnTo>
                    <a:lnTo>
                      <a:pt x="3" y="61"/>
                    </a:lnTo>
                    <a:lnTo>
                      <a:pt x="2" y="53"/>
                    </a:lnTo>
                    <a:lnTo>
                      <a:pt x="3" y="46"/>
                    </a:lnTo>
                    <a:lnTo>
                      <a:pt x="7" y="40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69" name="Freeform 39"/>
              <p:cNvSpPr>
                <a:spLocks/>
              </p:cNvSpPr>
              <p:nvPr/>
            </p:nvSpPr>
            <p:spPr bwMode="auto">
              <a:xfrm>
                <a:off x="566" y="2511"/>
                <a:ext cx="923" cy="772"/>
              </a:xfrm>
              <a:custGeom>
                <a:avLst/>
                <a:gdLst>
                  <a:gd name="T0" fmla="*/ 923 w 986"/>
                  <a:gd name="T1" fmla="*/ 764 h 798"/>
                  <a:gd name="T2" fmla="*/ 842 w 986"/>
                  <a:gd name="T3" fmla="*/ 784 h 798"/>
                  <a:gd name="T4" fmla="*/ 761 w 986"/>
                  <a:gd name="T5" fmla="*/ 796 h 798"/>
                  <a:gd name="T6" fmla="*/ 680 w 986"/>
                  <a:gd name="T7" fmla="*/ 798 h 798"/>
                  <a:gd name="T8" fmla="*/ 602 w 986"/>
                  <a:gd name="T9" fmla="*/ 791 h 798"/>
                  <a:gd name="T10" fmla="*/ 525 w 986"/>
                  <a:gd name="T11" fmla="*/ 774 h 798"/>
                  <a:gd name="T12" fmla="*/ 450 w 986"/>
                  <a:gd name="T13" fmla="*/ 748 h 798"/>
                  <a:gd name="T14" fmla="*/ 377 w 986"/>
                  <a:gd name="T15" fmla="*/ 714 h 798"/>
                  <a:gd name="T16" fmla="*/ 308 w 986"/>
                  <a:gd name="T17" fmla="*/ 670 h 798"/>
                  <a:gd name="T18" fmla="*/ 245 w 986"/>
                  <a:gd name="T19" fmla="*/ 619 h 798"/>
                  <a:gd name="T20" fmla="*/ 188 w 986"/>
                  <a:gd name="T21" fmla="*/ 559 h 798"/>
                  <a:gd name="T22" fmla="*/ 137 w 986"/>
                  <a:gd name="T23" fmla="*/ 495 h 798"/>
                  <a:gd name="T24" fmla="*/ 93 w 986"/>
                  <a:gd name="T25" fmla="*/ 424 h 798"/>
                  <a:gd name="T26" fmla="*/ 56 w 986"/>
                  <a:gd name="T27" fmla="*/ 349 h 798"/>
                  <a:gd name="T28" fmla="*/ 27 w 986"/>
                  <a:gd name="T29" fmla="*/ 270 h 798"/>
                  <a:gd name="T30" fmla="*/ 7 w 986"/>
                  <a:gd name="T31" fmla="*/ 188 h 798"/>
                  <a:gd name="T32" fmla="*/ 0 w 986"/>
                  <a:gd name="T33" fmla="*/ 0 h 798"/>
                  <a:gd name="T34" fmla="*/ 21 w 986"/>
                  <a:gd name="T35" fmla="*/ 146 h 798"/>
                  <a:gd name="T36" fmla="*/ 36 w 986"/>
                  <a:gd name="T37" fmla="*/ 227 h 798"/>
                  <a:gd name="T38" fmla="*/ 60 w 986"/>
                  <a:gd name="T39" fmla="*/ 305 h 798"/>
                  <a:gd name="T40" fmla="*/ 92 w 986"/>
                  <a:gd name="T41" fmla="*/ 380 h 798"/>
                  <a:gd name="T42" fmla="*/ 132 w 986"/>
                  <a:gd name="T43" fmla="*/ 450 h 798"/>
                  <a:gd name="T44" fmla="*/ 178 w 986"/>
                  <a:gd name="T45" fmla="*/ 515 h 798"/>
                  <a:gd name="T46" fmla="*/ 230 w 986"/>
                  <a:gd name="T47" fmla="*/ 575 h 798"/>
                  <a:gd name="T48" fmla="*/ 288 w 986"/>
                  <a:gd name="T49" fmla="*/ 629 h 798"/>
                  <a:gd name="T50" fmla="*/ 352 w 986"/>
                  <a:gd name="T51" fmla="*/ 675 h 798"/>
                  <a:gd name="T52" fmla="*/ 421 w 986"/>
                  <a:gd name="T53" fmla="*/ 714 h 798"/>
                  <a:gd name="T54" fmla="*/ 494 w 986"/>
                  <a:gd name="T55" fmla="*/ 742 h 798"/>
                  <a:gd name="T56" fmla="*/ 568 w 986"/>
                  <a:gd name="T57" fmla="*/ 762 h 798"/>
                  <a:gd name="T58" fmla="*/ 644 w 986"/>
                  <a:gd name="T59" fmla="*/ 774 h 798"/>
                  <a:gd name="T60" fmla="*/ 722 w 986"/>
                  <a:gd name="T61" fmla="*/ 775 h 798"/>
                  <a:gd name="T62" fmla="*/ 802 w 986"/>
                  <a:gd name="T63" fmla="*/ 768 h 798"/>
                  <a:gd name="T64" fmla="*/ 881 w 986"/>
                  <a:gd name="T65" fmla="*/ 752 h 798"/>
                  <a:gd name="T66" fmla="*/ 961 w 986"/>
                  <a:gd name="T67" fmla="*/ 726 h 798"/>
                  <a:gd name="T68" fmla="*/ 986 w 986"/>
                  <a:gd name="T69" fmla="*/ 750 h 79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86"/>
                  <a:gd name="T106" fmla="*/ 0 h 798"/>
                  <a:gd name="T107" fmla="*/ 986 w 986"/>
                  <a:gd name="T108" fmla="*/ 798 h 79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86" h="798">
                    <a:moveTo>
                      <a:pt x="964" y="750"/>
                    </a:moveTo>
                    <a:lnTo>
                      <a:pt x="923" y="764"/>
                    </a:lnTo>
                    <a:lnTo>
                      <a:pt x="883" y="775"/>
                    </a:lnTo>
                    <a:lnTo>
                      <a:pt x="842" y="784"/>
                    </a:lnTo>
                    <a:lnTo>
                      <a:pt x="801" y="791"/>
                    </a:lnTo>
                    <a:lnTo>
                      <a:pt x="761" y="796"/>
                    </a:lnTo>
                    <a:lnTo>
                      <a:pt x="721" y="798"/>
                    </a:lnTo>
                    <a:lnTo>
                      <a:pt x="680" y="798"/>
                    </a:lnTo>
                    <a:lnTo>
                      <a:pt x="642" y="796"/>
                    </a:lnTo>
                    <a:lnTo>
                      <a:pt x="602" y="791"/>
                    </a:lnTo>
                    <a:lnTo>
                      <a:pt x="563" y="784"/>
                    </a:lnTo>
                    <a:lnTo>
                      <a:pt x="525" y="774"/>
                    </a:lnTo>
                    <a:lnTo>
                      <a:pt x="487" y="762"/>
                    </a:lnTo>
                    <a:lnTo>
                      <a:pt x="450" y="748"/>
                    </a:lnTo>
                    <a:lnTo>
                      <a:pt x="413" y="732"/>
                    </a:lnTo>
                    <a:lnTo>
                      <a:pt x="377" y="714"/>
                    </a:lnTo>
                    <a:lnTo>
                      <a:pt x="343" y="693"/>
                    </a:lnTo>
                    <a:lnTo>
                      <a:pt x="308" y="670"/>
                    </a:lnTo>
                    <a:lnTo>
                      <a:pt x="277" y="646"/>
                    </a:lnTo>
                    <a:lnTo>
                      <a:pt x="245" y="619"/>
                    </a:lnTo>
                    <a:lnTo>
                      <a:pt x="217" y="590"/>
                    </a:lnTo>
                    <a:lnTo>
                      <a:pt x="188" y="559"/>
                    </a:lnTo>
                    <a:lnTo>
                      <a:pt x="162" y="528"/>
                    </a:lnTo>
                    <a:lnTo>
                      <a:pt x="137" y="495"/>
                    </a:lnTo>
                    <a:lnTo>
                      <a:pt x="114" y="460"/>
                    </a:lnTo>
                    <a:lnTo>
                      <a:pt x="93" y="424"/>
                    </a:lnTo>
                    <a:lnTo>
                      <a:pt x="73" y="387"/>
                    </a:lnTo>
                    <a:lnTo>
                      <a:pt x="56" y="349"/>
                    </a:lnTo>
                    <a:lnTo>
                      <a:pt x="41" y="310"/>
                    </a:lnTo>
                    <a:lnTo>
                      <a:pt x="27" y="270"/>
                    </a:lnTo>
                    <a:lnTo>
                      <a:pt x="17" y="230"/>
                    </a:lnTo>
                    <a:lnTo>
                      <a:pt x="7" y="188"/>
                    </a:lnTo>
                    <a:lnTo>
                      <a:pt x="0" y="146"/>
                    </a:lnTo>
                    <a:lnTo>
                      <a:pt x="0" y="0"/>
                    </a:lnTo>
                    <a:lnTo>
                      <a:pt x="21" y="0"/>
                    </a:lnTo>
                    <a:lnTo>
                      <a:pt x="21" y="146"/>
                    </a:lnTo>
                    <a:lnTo>
                      <a:pt x="27" y="187"/>
                    </a:lnTo>
                    <a:lnTo>
                      <a:pt x="36" y="227"/>
                    </a:lnTo>
                    <a:lnTo>
                      <a:pt x="47" y="267"/>
                    </a:lnTo>
                    <a:lnTo>
                      <a:pt x="60" y="305"/>
                    </a:lnTo>
                    <a:lnTo>
                      <a:pt x="75" y="344"/>
                    </a:lnTo>
                    <a:lnTo>
                      <a:pt x="92" y="380"/>
                    </a:lnTo>
                    <a:lnTo>
                      <a:pt x="111" y="416"/>
                    </a:lnTo>
                    <a:lnTo>
                      <a:pt x="132" y="450"/>
                    </a:lnTo>
                    <a:lnTo>
                      <a:pt x="154" y="483"/>
                    </a:lnTo>
                    <a:lnTo>
                      <a:pt x="178" y="515"/>
                    </a:lnTo>
                    <a:lnTo>
                      <a:pt x="203" y="545"/>
                    </a:lnTo>
                    <a:lnTo>
                      <a:pt x="230" y="575"/>
                    </a:lnTo>
                    <a:lnTo>
                      <a:pt x="259" y="603"/>
                    </a:lnTo>
                    <a:lnTo>
                      <a:pt x="288" y="629"/>
                    </a:lnTo>
                    <a:lnTo>
                      <a:pt x="319" y="653"/>
                    </a:lnTo>
                    <a:lnTo>
                      <a:pt x="352" y="675"/>
                    </a:lnTo>
                    <a:lnTo>
                      <a:pt x="387" y="695"/>
                    </a:lnTo>
                    <a:lnTo>
                      <a:pt x="421" y="714"/>
                    </a:lnTo>
                    <a:lnTo>
                      <a:pt x="457" y="728"/>
                    </a:lnTo>
                    <a:lnTo>
                      <a:pt x="494" y="742"/>
                    </a:lnTo>
                    <a:lnTo>
                      <a:pt x="531" y="754"/>
                    </a:lnTo>
                    <a:lnTo>
                      <a:pt x="568" y="762"/>
                    </a:lnTo>
                    <a:lnTo>
                      <a:pt x="606" y="770"/>
                    </a:lnTo>
                    <a:lnTo>
                      <a:pt x="644" y="774"/>
                    </a:lnTo>
                    <a:lnTo>
                      <a:pt x="684" y="775"/>
                    </a:lnTo>
                    <a:lnTo>
                      <a:pt x="722" y="775"/>
                    </a:lnTo>
                    <a:lnTo>
                      <a:pt x="762" y="773"/>
                    </a:lnTo>
                    <a:lnTo>
                      <a:pt x="802" y="768"/>
                    </a:lnTo>
                    <a:lnTo>
                      <a:pt x="842" y="761"/>
                    </a:lnTo>
                    <a:lnTo>
                      <a:pt x="881" y="752"/>
                    </a:lnTo>
                    <a:lnTo>
                      <a:pt x="921" y="741"/>
                    </a:lnTo>
                    <a:lnTo>
                      <a:pt x="961" y="726"/>
                    </a:lnTo>
                    <a:lnTo>
                      <a:pt x="986" y="726"/>
                    </a:lnTo>
                    <a:lnTo>
                      <a:pt x="986" y="750"/>
                    </a:lnTo>
                    <a:lnTo>
                      <a:pt x="964" y="750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70" name="Freeform 40"/>
              <p:cNvSpPr>
                <a:spLocks/>
              </p:cNvSpPr>
              <p:nvPr/>
            </p:nvSpPr>
            <p:spPr bwMode="auto">
              <a:xfrm>
                <a:off x="714" y="2511"/>
                <a:ext cx="799" cy="604"/>
              </a:xfrm>
              <a:custGeom>
                <a:avLst/>
                <a:gdLst>
                  <a:gd name="T0" fmla="*/ 810 w 854"/>
                  <a:gd name="T1" fmla="*/ 593 h 624"/>
                  <a:gd name="T2" fmla="*/ 713 w 854"/>
                  <a:gd name="T3" fmla="*/ 620 h 624"/>
                  <a:gd name="T4" fmla="*/ 609 w 854"/>
                  <a:gd name="T5" fmla="*/ 624 h 624"/>
                  <a:gd name="T6" fmla="*/ 510 w 854"/>
                  <a:gd name="T7" fmla="*/ 607 h 624"/>
                  <a:gd name="T8" fmla="*/ 432 w 854"/>
                  <a:gd name="T9" fmla="*/ 594 h 624"/>
                  <a:gd name="T10" fmla="*/ 310 w 854"/>
                  <a:gd name="T11" fmla="*/ 545 h 624"/>
                  <a:gd name="T12" fmla="*/ 151 w 854"/>
                  <a:gd name="T13" fmla="*/ 424 h 624"/>
                  <a:gd name="T14" fmla="*/ 41 w 854"/>
                  <a:gd name="T15" fmla="*/ 262 h 624"/>
                  <a:gd name="T16" fmla="*/ 0 w 854"/>
                  <a:gd name="T17" fmla="*/ 0 h 624"/>
                  <a:gd name="T18" fmla="*/ 62 w 854"/>
                  <a:gd name="T19" fmla="*/ 195 h 624"/>
                  <a:gd name="T20" fmla="*/ 129 w 854"/>
                  <a:gd name="T21" fmla="*/ 276 h 624"/>
                  <a:gd name="T22" fmla="*/ 87 w 854"/>
                  <a:gd name="T23" fmla="*/ 162 h 624"/>
                  <a:gd name="T24" fmla="*/ 78 w 854"/>
                  <a:gd name="T25" fmla="*/ 0 h 624"/>
                  <a:gd name="T26" fmla="*/ 103 w 854"/>
                  <a:gd name="T27" fmla="*/ 148 h 624"/>
                  <a:gd name="T28" fmla="*/ 136 w 854"/>
                  <a:gd name="T29" fmla="*/ 264 h 624"/>
                  <a:gd name="T30" fmla="*/ 179 w 854"/>
                  <a:gd name="T31" fmla="*/ 299 h 624"/>
                  <a:gd name="T32" fmla="*/ 229 w 854"/>
                  <a:gd name="T33" fmla="*/ 299 h 624"/>
                  <a:gd name="T34" fmla="*/ 254 w 854"/>
                  <a:gd name="T35" fmla="*/ 264 h 624"/>
                  <a:gd name="T36" fmla="*/ 305 w 854"/>
                  <a:gd name="T37" fmla="*/ 249 h 624"/>
                  <a:gd name="T38" fmla="*/ 386 w 854"/>
                  <a:gd name="T39" fmla="*/ 336 h 624"/>
                  <a:gd name="T40" fmla="*/ 477 w 854"/>
                  <a:gd name="T41" fmla="*/ 434 h 624"/>
                  <a:gd name="T42" fmla="*/ 588 w 854"/>
                  <a:gd name="T43" fmla="*/ 436 h 624"/>
                  <a:gd name="T44" fmla="*/ 671 w 854"/>
                  <a:gd name="T45" fmla="*/ 387 h 624"/>
                  <a:gd name="T46" fmla="*/ 739 w 854"/>
                  <a:gd name="T47" fmla="*/ 292 h 624"/>
                  <a:gd name="T48" fmla="*/ 724 w 854"/>
                  <a:gd name="T49" fmla="*/ 158 h 624"/>
                  <a:gd name="T50" fmla="*/ 653 w 854"/>
                  <a:gd name="T51" fmla="*/ 126 h 624"/>
                  <a:gd name="T52" fmla="*/ 580 w 854"/>
                  <a:gd name="T53" fmla="*/ 136 h 624"/>
                  <a:gd name="T54" fmla="*/ 542 w 854"/>
                  <a:gd name="T55" fmla="*/ 172 h 624"/>
                  <a:gd name="T56" fmla="*/ 557 w 854"/>
                  <a:gd name="T57" fmla="*/ 233 h 624"/>
                  <a:gd name="T58" fmla="*/ 601 w 854"/>
                  <a:gd name="T59" fmla="*/ 181 h 624"/>
                  <a:gd name="T60" fmla="*/ 656 w 854"/>
                  <a:gd name="T61" fmla="*/ 267 h 624"/>
                  <a:gd name="T62" fmla="*/ 598 w 854"/>
                  <a:gd name="T63" fmla="*/ 312 h 624"/>
                  <a:gd name="T64" fmla="*/ 518 w 854"/>
                  <a:gd name="T65" fmla="*/ 269 h 624"/>
                  <a:gd name="T66" fmla="*/ 536 w 854"/>
                  <a:gd name="T67" fmla="*/ 142 h 624"/>
                  <a:gd name="T68" fmla="*/ 602 w 854"/>
                  <a:gd name="T69" fmla="*/ 107 h 624"/>
                  <a:gd name="T70" fmla="*/ 695 w 854"/>
                  <a:gd name="T71" fmla="*/ 112 h 624"/>
                  <a:gd name="T72" fmla="*/ 764 w 854"/>
                  <a:gd name="T73" fmla="*/ 197 h 624"/>
                  <a:gd name="T74" fmla="*/ 736 w 854"/>
                  <a:gd name="T75" fmla="*/ 345 h 624"/>
                  <a:gd name="T76" fmla="*/ 639 w 854"/>
                  <a:gd name="T77" fmla="*/ 436 h 624"/>
                  <a:gd name="T78" fmla="*/ 584 w 854"/>
                  <a:gd name="T79" fmla="*/ 462 h 624"/>
                  <a:gd name="T80" fmla="*/ 523 w 854"/>
                  <a:gd name="T81" fmla="*/ 479 h 624"/>
                  <a:gd name="T82" fmla="*/ 436 w 854"/>
                  <a:gd name="T83" fmla="*/ 483 h 624"/>
                  <a:gd name="T84" fmla="*/ 298 w 854"/>
                  <a:gd name="T85" fmla="*/ 453 h 624"/>
                  <a:gd name="T86" fmla="*/ 181 w 854"/>
                  <a:gd name="T87" fmla="*/ 388 h 624"/>
                  <a:gd name="T88" fmla="*/ 107 w 854"/>
                  <a:gd name="T89" fmla="*/ 325 h 624"/>
                  <a:gd name="T90" fmla="*/ 98 w 854"/>
                  <a:gd name="T91" fmla="*/ 325 h 624"/>
                  <a:gd name="T92" fmla="*/ 180 w 854"/>
                  <a:gd name="T93" fmla="*/ 424 h 624"/>
                  <a:gd name="T94" fmla="*/ 284 w 854"/>
                  <a:gd name="T95" fmla="*/ 505 h 624"/>
                  <a:gd name="T96" fmla="*/ 412 w 854"/>
                  <a:gd name="T97" fmla="*/ 561 h 624"/>
                  <a:gd name="T98" fmla="*/ 560 w 854"/>
                  <a:gd name="T99" fmla="*/ 583 h 624"/>
                  <a:gd name="T100" fmla="*/ 693 w 854"/>
                  <a:gd name="T101" fmla="*/ 555 h 624"/>
                  <a:gd name="T102" fmla="*/ 801 w 854"/>
                  <a:gd name="T103" fmla="*/ 482 h 624"/>
                  <a:gd name="T104" fmla="*/ 809 w 854"/>
                  <a:gd name="T105" fmla="*/ 502 h 624"/>
                  <a:gd name="T106" fmla="*/ 745 w 854"/>
                  <a:gd name="T107" fmla="*/ 554 h 624"/>
                  <a:gd name="T108" fmla="*/ 671 w 854"/>
                  <a:gd name="T109" fmla="*/ 590 h 624"/>
                  <a:gd name="T110" fmla="*/ 588 w 854"/>
                  <a:gd name="T111" fmla="*/ 607 h 624"/>
                  <a:gd name="T112" fmla="*/ 634 w 854"/>
                  <a:gd name="T113" fmla="*/ 611 h 624"/>
                  <a:gd name="T114" fmla="*/ 721 w 854"/>
                  <a:gd name="T115" fmla="*/ 593 h 624"/>
                  <a:gd name="T116" fmla="*/ 789 w 854"/>
                  <a:gd name="T117" fmla="*/ 557 h 62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854"/>
                  <a:gd name="T178" fmla="*/ 0 h 624"/>
                  <a:gd name="T179" fmla="*/ 854 w 854"/>
                  <a:gd name="T180" fmla="*/ 624 h 62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854" h="624">
                    <a:moveTo>
                      <a:pt x="817" y="532"/>
                    </a:moveTo>
                    <a:lnTo>
                      <a:pt x="854" y="532"/>
                    </a:lnTo>
                    <a:lnTo>
                      <a:pt x="854" y="585"/>
                    </a:lnTo>
                    <a:lnTo>
                      <a:pt x="828" y="585"/>
                    </a:lnTo>
                    <a:lnTo>
                      <a:pt x="810" y="593"/>
                    </a:lnTo>
                    <a:lnTo>
                      <a:pt x="791" y="600"/>
                    </a:lnTo>
                    <a:lnTo>
                      <a:pt x="772" y="607"/>
                    </a:lnTo>
                    <a:lnTo>
                      <a:pt x="753" y="611"/>
                    </a:lnTo>
                    <a:lnTo>
                      <a:pt x="732" y="616"/>
                    </a:lnTo>
                    <a:lnTo>
                      <a:pt x="713" y="620"/>
                    </a:lnTo>
                    <a:lnTo>
                      <a:pt x="693" y="621"/>
                    </a:lnTo>
                    <a:lnTo>
                      <a:pt x="672" y="624"/>
                    </a:lnTo>
                    <a:lnTo>
                      <a:pt x="650" y="624"/>
                    </a:lnTo>
                    <a:lnTo>
                      <a:pt x="630" y="624"/>
                    </a:lnTo>
                    <a:lnTo>
                      <a:pt x="609" y="624"/>
                    </a:lnTo>
                    <a:lnTo>
                      <a:pt x="588" y="621"/>
                    </a:lnTo>
                    <a:lnTo>
                      <a:pt x="569" y="620"/>
                    </a:lnTo>
                    <a:lnTo>
                      <a:pt x="549" y="616"/>
                    </a:lnTo>
                    <a:lnTo>
                      <a:pt x="529" y="611"/>
                    </a:lnTo>
                    <a:lnTo>
                      <a:pt x="510" y="607"/>
                    </a:lnTo>
                    <a:lnTo>
                      <a:pt x="495" y="606"/>
                    </a:lnTo>
                    <a:lnTo>
                      <a:pt x="479" y="604"/>
                    </a:lnTo>
                    <a:lnTo>
                      <a:pt x="464" y="601"/>
                    </a:lnTo>
                    <a:lnTo>
                      <a:pt x="447" y="597"/>
                    </a:lnTo>
                    <a:lnTo>
                      <a:pt x="432" y="594"/>
                    </a:lnTo>
                    <a:lnTo>
                      <a:pt x="416" y="588"/>
                    </a:lnTo>
                    <a:lnTo>
                      <a:pt x="401" y="584"/>
                    </a:lnTo>
                    <a:lnTo>
                      <a:pt x="384" y="578"/>
                    </a:lnTo>
                    <a:lnTo>
                      <a:pt x="346" y="562"/>
                    </a:lnTo>
                    <a:lnTo>
                      <a:pt x="310" y="545"/>
                    </a:lnTo>
                    <a:lnTo>
                      <a:pt x="274" y="525"/>
                    </a:lnTo>
                    <a:lnTo>
                      <a:pt x="242" y="503"/>
                    </a:lnTo>
                    <a:lnTo>
                      <a:pt x="209" y="479"/>
                    </a:lnTo>
                    <a:lnTo>
                      <a:pt x="179" y="452"/>
                    </a:lnTo>
                    <a:lnTo>
                      <a:pt x="151" y="424"/>
                    </a:lnTo>
                    <a:lnTo>
                      <a:pt x="125" y="394"/>
                    </a:lnTo>
                    <a:lnTo>
                      <a:pt x="100" y="364"/>
                    </a:lnTo>
                    <a:lnTo>
                      <a:pt x="78" y="331"/>
                    </a:lnTo>
                    <a:lnTo>
                      <a:pt x="59" y="296"/>
                    </a:lnTo>
                    <a:lnTo>
                      <a:pt x="41" y="262"/>
                    </a:lnTo>
                    <a:lnTo>
                      <a:pt x="28" y="226"/>
                    </a:lnTo>
                    <a:lnTo>
                      <a:pt x="15" y="190"/>
                    </a:lnTo>
                    <a:lnTo>
                      <a:pt x="6" y="151"/>
                    </a:lnTo>
                    <a:lnTo>
                      <a:pt x="0" y="113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51" y="113"/>
                    </a:lnTo>
                    <a:lnTo>
                      <a:pt x="52" y="143"/>
                    </a:lnTo>
                    <a:lnTo>
                      <a:pt x="57" y="171"/>
                    </a:lnTo>
                    <a:lnTo>
                      <a:pt x="62" y="195"/>
                    </a:lnTo>
                    <a:lnTo>
                      <a:pt x="72" y="218"/>
                    </a:lnTo>
                    <a:lnTo>
                      <a:pt x="83" y="237"/>
                    </a:lnTo>
                    <a:lnTo>
                      <a:pt x="95" y="253"/>
                    </a:lnTo>
                    <a:lnTo>
                      <a:pt x="111" y="266"/>
                    </a:lnTo>
                    <a:lnTo>
                      <a:pt x="129" y="276"/>
                    </a:lnTo>
                    <a:lnTo>
                      <a:pt x="115" y="254"/>
                    </a:lnTo>
                    <a:lnTo>
                      <a:pt x="106" y="233"/>
                    </a:lnTo>
                    <a:lnTo>
                      <a:pt x="98" y="208"/>
                    </a:lnTo>
                    <a:lnTo>
                      <a:pt x="91" y="185"/>
                    </a:lnTo>
                    <a:lnTo>
                      <a:pt x="87" y="162"/>
                    </a:lnTo>
                    <a:lnTo>
                      <a:pt x="83" y="142"/>
                    </a:lnTo>
                    <a:lnTo>
                      <a:pt x="80" y="125"/>
                    </a:lnTo>
                    <a:lnTo>
                      <a:pt x="78" y="110"/>
                    </a:lnTo>
                    <a:lnTo>
                      <a:pt x="78" y="0"/>
                    </a:lnTo>
                    <a:lnTo>
                      <a:pt x="100" y="0"/>
                    </a:lnTo>
                    <a:lnTo>
                      <a:pt x="100" y="113"/>
                    </a:lnTo>
                    <a:lnTo>
                      <a:pt x="99" y="113"/>
                    </a:lnTo>
                    <a:lnTo>
                      <a:pt x="100" y="129"/>
                    </a:lnTo>
                    <a:lnTo>
                      <a:pt x="103" y="148"/>
                    </a:lnTo>
                    <a:lnTo>
                      <a:pt x="107" y="168"/>
                    </a:lnTo>
                    <a:lnTo>
                      <a:pt x="111" y="191"/>
                    </a:lnTo>
                    <a:lnTo>
                      <a:pt x="118" y="214"/>
                    </a:lnTo>
                    <a:lnTo>
                      <a:pt x="126" y="240"/>
                    </a:lnTo>
                    <a:lnTo>
                      <a:pt x="136" y="264"/>
                    </a:lnTo>
                    <a:lnTo>
                      <a:pt x="150" y="290"/>
                    </a:lnTo>
                    <a:lnTo>
                      <a:pt x="157" y="293"/>
                    </a:lnTo>
                    <a:lnTo>
                      <a:pt x="163" y="296"/>
                    </a:lnTo>
                    <a:lnTo>
                      <a:pt x="170" y="298"/>
                    </a:lnTo>
                    <a:lnTo>
                      <a:pt x="179" y="299"/>
                    </a:lnTo>
                    <a:lnTo>
                      <a:pt x="185" y="300"/>
                    </a:lnTo>
                    <a:lnTo>
                      <a:pt x="194" y="300"/>
                    </a:lnTo>
                    <a:lnTo>
                      <a:pt x="202" y="300"/>
                    </a:lnTo>
                    <a:lnTo>
                      <a:pt x="210" y="300"/>
                    </a:lnTo>
                    <a:lnTo>
                      <a:pt x="229" y="299"/>
                    </a:lnTo>
                    <a:lnTo>
                      <a:pt x="243" y="293"/>
                    </a:lnTo>
                    <a:lnTo>
                      <a:pt x="253" y="287"/>
                    </a:lnTo>
                    <a:lnTo>
                      <a:pt x="257" y="280"/>
                    </a:lnTo>
                    <a:lnTo>
                      <a:pt x="257" y="272"/>
                    </a:lnTo>
                    <a:lnTo>
                      <a:pt x="254" y="264"/>
                    </a:lnTo>
                    <a:lnTo>
                      <a:pt x="247" y="257"/>
                    </a:lnTo>
                    <a:lnTo>
                      <a:pt x="236" y="251"/>
                    </a:lnTo>
                    <a:lnTo>
                      <a:pt x="262" y="244"/>
                    </a:lnTo>
                    <a:lnTo>
                      <a:pt x="284" y="243"/>
                    </a:lnTo>
                    <a:lnTo>
                      <a:pt x="305" y="249"/>
                    </a:lnTo>
                    <a:lnTo>
                      <a:pt x="322" y="260"/>
                    </a:lnTo>
                    <a:lnTo>
                      <a:pt x="339" y="274"/>
                    </a:lnTo>
                    <a:lnTo>
                      <a:pt x="355" y="293"/>
                    </a:lnTo>
                    <a:lnTo>
                      <a:pt x="370" y="315"/>
                    </a:lnTo>
                    <a:lnTo>
                      <a:pt x="386" y="336"/>
                    </a:lnTo>
                    <a:lnTo>
                      <a:pt x="401" y="359"/>
                    </a:lnTo>
                    <a:lnTo>
                      <a:pt x="417" y="381"/>
                    </a:lnTo>
                    <a:lnTo>
                      <a:pt x="435" y="401"/>
                    </a:lnTo>
                    <a:lnTo>
                      <a:pt x="455" y="420"/>
                    </a:lnTo>
                    <a:lnTo>
                      <a:pt x="477" y="434"/>
                    </a:lnTo>
                    <a:lnTo>
                      <a:pt x="502" y="443"/>
                    </a:lnTo>
                    <a:lnTo>
                      <a:pt x="531" y="447"/>
                    </a:lnTo>
                    <a:lnTo>
                      <a:pt x="564" y="446"/>
                    </a:lnTo>
                    <a:lnTo>
                      <a:pt x="577" y="440"/>
                    </a:lnTo>
                    <a:lnTo>
                      <a:pt x="588" y="436"/>
                    </a:lnTo>
                    <a:lnTo>
                      <a:pt x="597" y="433"/>
                    </a:lnTo>
                    <a:lnTo>
                      <a:pt x="603" y="430"/>
                    </a:lnTo>
                    <a:lnTo>
                      <a:pt x="627" y="417"/>
                    </a:lnTo>
                    <a:lnTo>
                      <a:pt x="650" y="403"/>
                    </a:lnTo>
                    <a:lnTo>
                      <a:pt x="671" y="387"/>
                    </a:lnTo>
                    <a:lnTo>
                      <a:pt x="688" y="369"/>
                    </a:lnTo>
                    <a:lnTo>
                      <a:pt x="705" y="352"/>
                    </a:lnTo>
                    <a:lnTo>
                      <a:pt x="719" y="332"/>
                    </a:lnTo>
                    <a:lnTo>
                      <a:pt x="731" y="312"/>
                    </a:lnTo>
                    <a:lnTo>
                      <a:pt x="739" y="292"/>
                    </a:lnTo>
                    <a:lnTo>
                      <a:pt x="746" y="262"/>
                    </a:lnTo>
                    <a:lnTo>
                      <a:pt x="747" y="231"/>
                    </a:lnTo>
                    <a:lnTo>
                      <a:pt x="743" y="201"/>
                    </a:lnTo>
                    <a:lnTo>
                      <a:pt x="732" y="171"/>
                    </a:lnTo>
                    <a:lnTo>
                      <a:pt x="724" y="158"/>
                    </a:lnTo>
                    <a:lnTo>
                      <a:pt x="713" y="146"/>
                    </a:lnTo>
                    <a:lnTo>
                      <a:pt x="699" y="138"/>
                    </a:lnTo>
                    <a:lnTo>
                      <a:pt x="684" y="132"/>
                    </a:lnTo>
                    <a:lnTo>
                      <a:pt x="669" y="128"/>
                    </a:lnTo>
                    <a:lnTo>
                      <a:pt x="653" y="126"/>
                    </a:lnTo>
                    <a:lnTo>
                      <a:pt x="636" y="125"/>
                    </a:lnTo>
                    <a:lnTo>
                      <a:pt x="621" y="126"/>
                    </a:lnTo>
                    <a:lnTo>
                      <a:pt x="606" y="129"/>
                    </a:lnTo>
                    <a:lnTo>
                      <a:pt x="593" y="132"/>
                    </a:lnTo>
                    <a:lnTo>
                      <a:pt x="580" y="136"/>
                    </a:lnTo>
                    <a:lnTo>
                      <a:pt x="568" y="142"/>
                    </a:lnTo>
                    <a:lnTo>
                      <a:pt x="558" y="149"/>
                    </a:lnTo>
                    <a:lnTo>
                      <a:pt x="551" y="156"/>
                    </a:lnTo>
                    <a:lnTo>
                      <a:pt x="545" y="164"/>
                    </a:lnTo>
                    <a:lnTo>
                      <a:pt x="542" y="172"/>
                    </a:lnTo>
                    <a:lnTo>
                      <a:pt x="536" y="195"/>
                    </a:lnTo>
                    <a:lnTo>
                      <a:pt x="536" y="217"/>
                    </a:lnTo>
                    <a:lnTo>
                      <a:pt x="542" y="236"/>
                    </a:lnTo>
                    <a:lnTo>
                      <a:pt x="556" y="244"/>
                    </a:lnTo>
                    <a:lnTo>
                      <a:pt x="557" y="233"/>
                    </a:lnTo>
                    <a:lnTo>
                      <a:pt x="561" y="218"/>
                    </a:lnTo>
                    <a:lnTo>
                      <a:pt x="566" y="205"/>
                    </a:lnTo>
                    <a:lnTo>
                      <a:pt x="575" y="194"/>
                    </a:lnTo>
                    <a:lnTo>
                      <a:pt x="586" y="185"/>
                    </a:lnTo>
                    <a:lnTo>
                      <a:pt x="601" y="181"/>
                    </a:lnTo>
                    <a:lnTo>
                      <a:pt x="617" y="182"/>
                    </a:lnTo>
                    <a:lnTo>
                      <a:pt x="638" y="191"/>
                    </a:lnTo>
                    <a:lnTo>
                      <a:pt x="654" y="211"/>
                    </a:lnTo>
                    <a:lnTo>
                      <a:pt x="660" y="238"/>
                    </a:lnTo>
                    <a:lnTo>
                      <a:pt x="656" y="267"/>
                    </a:lnTo>
                    <a:lnTo>
                      <a:pt x="643" y="287"/>
                    </a:lnTo>
                    <a:lnTo>
                      <a:pt x="635" y="295"/>
                    </a:lnTo>
                    <a:lnTo>
                      <a:pt x="624" y="302"/>
                    </a:lnTo>
                    <a:lnTo>
                      <a:pt x="612" y="308"/>
                    </a:lnTo>
                    <a:lnTo>
                      <a:pt x="598" y="312"/>
                    </a:lnTo>
                    <a:lnTo>
                      <a:pt x="583" y="313"/>
                    </a:lnTo>
                    <a:lnTo>
                      <a:pt x="569" y="312"/>
                    </a:lnTo>
                    <a:lnTo>
                      <a:pt x="554" y="308"/>
                    </a:lnTo>
                    <a:lnTo>
                      <a:pt x="539" y="298"/>
                    </a:lnTo>
                    <a:lnTo>
                      <a:pt x="518" y="269"/>
                    </a:lnTo>
                    <a:lnTo>
                      <a:pt x="512" y="236"/>
                    </a:lnTo>
                    <a:lnTo>
                      <a:pt x="514" y="201"/>
                    </a:lnTo>
                    <a:lnTo>
                      <a:pt x="521" y="167"/>
                    </a:lnTo>
                    <a:lnTo>
                      <a:pt x="528" y="154"/>
                    </a:lnTo>
                    <a:lnTo>
                      <a:pt x="536" y="142"/>
                    </a:lnTo>
                    <a:lnTo>
                      <a:pt x="547" y="132"/>
                    </a:lnTo>
                    <a:lnTo>
                      <a:pt x="560" y="123"/>
                    </a:lnTo>
                    <a:lnTo>
                      <a:pt x="573" y="116"/>
                    </a:lnTo>
                    <a:lnTo>
                      <a:pt x="587" y="110"/>
                    </a:lnTo>
                    <a:lnTo>
                      <a:pt x="602" y="107"/>
                    </a:lnTo>
                    <a:lnTo>
                      <a:pt x="619" y="105"/>
                    </a:lnTo>
                    <a:lnTo>
                      <a:pt x="638" y="103"/>
                    </a:lnTo>
                    <a:lnTo>
                      <a:pt x="657" y="103"/>
                    </a:lnTo>
                    <a:lnTo>
                      <a:pt x="676" y="106"/>
                    </a:lnTo>
                    <a:lnTo>
                      <a:pt x="695" y="112"/>
                    </a:lnTo>
                    <a:lnTo>
                      <a:pt x="712" y="119"/>
                    </a:lnTo>
                    <a:lnTo>
                      <a:pt x="728" y="131"/>
                    </a:lnTo>
                    <a:lnTo>
                      <a:pt x="741" y="143"/>
                    </a:lnTo>
                    <a:lnTo>
                      <a:pt x="752" y="161"/>
                    </a:lnTo>
                    <a:lnTo>
                      <a:pt x="764" y="197"/>
                    </a:lnTo>
                    <a:lnTo>
                      <a:pt x="769" y="231"/>
                    </a:lnTo>
                    <a:lnTo>
                      <a:pt x="767" y="266"/>
                    </a:lnTo>
                    <a:lnTo>
                      <a:pt x="758" y="300"/>
                    </a:lnTo>
                    <a:lnTo>
                      <a:pt x="749" y="323"/>
                    </a:lnTo>
                    <a:lnTo>
                      <a:pt x="736" y="345"/>
                    </a:lnTo>
                    <a:lnTo>
                      <a:pt x="721" y="365"/>
                    </a:lnTo>
                    <a:lnTo>
                      <a:pt x="705" y="385"/>
                    </a:lnTo>
                    <a:lnTo>
                      <a:pt x="684" y="404"/>
                    </a:lnTo>
                    <a:lnTo>
                      <a:pt x="662" y="421"/>
                    </a:lnTo>
                    <a:lnTo>
                      <a:pt x="639" y="436"/>
                    </a:lnTo>
                    <a:lnTo>
                      <a:pt x="613" y="449"/>
                    </a:lnTo>
                    <a:lnTo>
                      <a:pt x="608" y="452"/>
                    </a:lnTo>
                    <a:lnTo>
                      <a:pt x="601" y="454"/>
                    </a:lnTo>
                    <a:lnTo>
                      <a:pt x="593" y="457"/>
                    </a:lnTo>
                    <a:lnTo>
                      <a:pt x="584" y="462"/>
                    </a:lnTo>
                    <a:lnTo>
                      <a:pt x="575" y="464"/>
                    </a:lnTo>
                    <a:lnTo>
                      <a:pt x="562" y="469"/>
                    </a:lnTo>
                    <a:lnTo>
                      <a:pt x="550" y="472"/>
                    </a:lnTo>
                    <a:lnTo>
                      <a:pt x="538" y="476"/>
                    </a:lnTo>
                    <a:lnTo>
                      <a:pt x="523" y="479"/>
                    </a:lnTo>
                    <a:lnTo>
                      <a:pt x="508" y="480"/>
                    </a:lnTo>
                    <a:lnTo>
                      <a:pt x="491" y="482"/>
                    </a:lnTo>
                    <a:lnTo>
                      <a:pt x="473" y="483"/>
                    </a:lnTo>
                    <a:lnTo>
                      <a:pt x="455" y="483"/>
                    </a:lnTo>
                    <a:lnTo>
                      <a:pt x="436" y="483"/>
                    </a:lnTo>
                    <a:lnTo>
                      <a:pt x="416" y="480"/>
                    </a:lnTo>
                    <a:lnTo>
                      <a:pt x="394" y="477"/>
                    </a:lnTo>
                    <a:lnTo>
                      <a:pt x="359" y="470"/>
                    </a:lnTo>
                    <a:lnTo>
                      <a:pt x="328" y="463"/>
                    </a:lnTo>
                    <a:lnTo>
                      <a:pt x="298" y="453"/>
                    </a:lnTo>
                    <a:lnTo>
                      <a:pt x="270" y="443"/>
                    </a:lnTo>
                    <a:lnTo>
                      <a:pt x="244" y="431"/>
                    </a:lnTo>
                    <a:lnTo>
                      <a:pt x="221" y="418"/>
                    </a:lnTo>
                    <a:lnTo>
                      <a:pt x="200" y="404"/>
                    </a:lnTo>
                    <a:lnTo>
                      <a:pt x="181" y="388"/>
                    </a:lnTo>
                    <a:lnTo>
                      <a:pt x="165" y="377"/>
                    </a:lnTo>
                    <a:lnTo>
                      <a:pt x="150" y="364"/>
                    </a:lnTo>
                    <a:lnTo>
                      <a:pt x="135" y="351"/>
                    </a:lnTo>
                    <a:lnTo>
                      <a:pt x="121" y="338"/>
                    </a:lnTo>
                    <a:lnTo>
                      <a:pt x="107" y="325"/>
                    </a:lnTo>
                    <a:lnTo>
                      <a:pt x="95" y="310"/>
                    </a:lnTo>
                    <a:lnTo>
                      <a:pt x="84" y="296"/>
                    </a:lnTo>
                    <a:lnTo>
                      <a:pt x="73" y="280"/>
                    </a:lnTo>
                    <a:lnTo>
                      <a:pt x="85" y="303"/>
                    </a:lnTo>
                    <a:lnTo>
                      <a:pt x="98" y="325"/>
                    </a:lnTo>
                    <a:lnTo>
                      <a:pt x="113" y="346"/>
                    </a:lnTo>
                    <a:lnTo>
                      <a:pt x="128" y="367"/>
                    </a:lnTo>
                    <a:lnTo>
                      <a:pt x="144" y="387"/>
                    </a:lnTo>
                    <a:lnTo>
                      <a:pt x="162" y="405"/>
                    </a:lnTo>
                    <a:lnTo>
                      <a:pt x="180" y="424"/>
                    </a:lnTo>
                    <a:lnTo>
                      <a:pt x="199" y="441"/>
                    </a:lnTo>
                    <a:lnTo>
                      <a:pt x="218" y="459"/>
                    </a:lnTo>
                    <a:lnTo>
                      <a:pt x="240" y="475"/>
                    </a:lnTo>
                    <a:lnTo>
                      <a:pt x="262" y="490"/>
                    </a:lnTo>
                    <a:lnTo>
                      <a:pt x="284" y="505"/>
                    </a:lnTo>
                    <a:lnTo>
                      <a:pt x="307" y="518"/>
                    </a:lnTo>
                    <a:lnTo>
                      <a:pt x="331" y="529"/>
                    </a:lnTo>
                    <a:lnTo>
                      <a:pt x="355" y="541"/>
                    </a:lnTo>
                    <a:lnTo>
                      <a:pt x="381" y="551"/>
                    </a:lnTo>
                    <a:lnTo>
                      <a:pt x="412" y="561"/>
                    </a:lnTo>
                    <a:lnTo>
                      <a:pt x="442" y="570"/>
                    </a:lnTo>
                    <a:lnTo>
                      <a:pt x="472" y="575"/>
                    </a:lnTo>
                    <a:lnTo>
                      <a:pt x="502" y="580"/>
                    </a:lnTo>
                    <a:lnTo>
                      <a:pt x="531" y="581"/>
                    </a:lnTo>
                    <a:lnTo>
                      <a:pt x="560" y="583"/>
                    </a:lnTo>
                    <a:lnTo>
                      <a:pt x="587" y="580"/>
                    </a:lnTo>
                    <a:lnTo>
                      <a:pt x="614" y="577"/>
                    </a:lnTo>
                    <a:lnTo>
                      <a:pt x="642" y="571"/>
                    </a:lnTo>
                    <a:lnTo>
                      <a:pt x="667" y="564"/>
                    </a:lnTo>
                    <a:lnTo>
                      <a:pt x="693" y="555"/>
                    </a:lnTo>
                    <a:lnTo>
                      <a:pt x="716" y="544"/>
                    </a:lnTo>
                    <a:lnTo>
                      <a:pt x="739" y="531"/>
                    </a:lnTo>
                    <a:lnTo>
                      <a:pt x="761" y="516"/>
                    </a:lnTo>
                    <a:lnTo>
                      <a:pt x="782" y="500"/>
                    </a:lnTo>
                    <a:lnTo>
                      <a:pt x="801" y="482"/>
                    </a:lnTo>
                    <a:lnTo>
                      <a:pt x="805" y="486"/>
                    </a:lnTo>
                    <a:lnTo>
                      <a:pt x="805" y="480"/>
                    </a:lnTo>
                    <a:lnTo>
                      <a:pt x="854" y="480"/>
                    </a:lnTo>
                    <a:lnTo>
                      <a:pt x="854" y="502"/>
                    </a:lnTo>
                    <a:lnTo>
                      <a:pt x="809" y="502"/>
                    </a:lnTo>
                    <a:lnTo>
                      <a:pt x="797" y="513"/>
                    </a:lnTo>
                    <a:lnTo>
                      <a:pt x="784" y="525"/>
                    </a:lnTo>
                    <a:lnTo>
                      <a:pt x="772" y="535"/>
                    </a:lnTo>
                    <a:lnTo>
                      <a:pt x="758" y="545"/>
                    </a:lnTo>
                    <a:lnTo>
                      <a:pt x="745" y="554"/>
                    </a:lnTo>
                    <a:lnTo>
                      <a:pt x="731" y="562"/>
                    </a:lnTo>
                    <a:lnTo>
                      <a:pt x="716" y="570"/>
                    </a:lnTo>
                    <a:lnTo>
                      <a:pt x="701" y="577"/>
                    </a:lnTo>
                    <a:lnTo>
                      <a:pt x="686" y="584"/>
                    </a:lnTo>
                    <a:lnTo>
                      <a:pt x="671" y="590"/>
                    </a:lnTo>
                    <a:lnTo>
                      <a:pt x="656" y="594"/>
                    </a:lnTo>
                    <a:lnTo>
                      <a:pt x="639" y="598"/>
                    </a:lnTo>
                    <a:lnTo>
                      <a:pt x="623" y="603"/>
                    </a:lnTo>
                    <a:lnTo>
                      <a:pt x="606" y="606"/>
                    </a:lnTo>
                    <a:lnTo>
                      <a:pt x="588" y="607"/>
                    </a:lnTo>
                    <a:lnTo>
                      <a:pt x="572" y="608"/>
                    </a:lnTo>
                    <a:lnTo>
                      <a:pt x="593" y="611"/>
                    </a:lnTo>
                    <a:lnTo>
                      <a:pt x="613" y="611"/>
                    </a:lnTo>
                    <a:lnTo>
                      <a:pt x="634" y="611"/>
                    </a:lnTo>
                    <a:lnTo>
                      <a:pt x="651" y="610"/>
                    </a:lnTo>
                    <a:lnTo>
                      <a:pt x="671" y="607"/>
                    </a:lnTo>
                    <a:lnTo>
                      <a:pt x="688" y="603"/>
                    </a:lnTo>
                    <a:lnTo>
                      <a:pt x="705" y="598"/>
                    </a:lnTo>
                    <a:lnTo>
                      <a:pt x="721" y="593"/>
                    </a:lnTo>
                    <a:lnTo>
                      <a:pt x="736" y="585"/>
                    </a:lnTo>
                    <a:lnTo>
                      <a:pt x="750" y="580"/>
                    </a:lnTo>
                    <a:lnTo>
                      <a:pt x="764" y="572"/>
                    </a:lnTo>
                    <a:lnTo>
                      <a:pt x="776" y="564"/>
                    </a:lnTo>
                    <a:lnTo>
                      <a:pt x="789" y="557"/>
                    </a:lnTo>
                    <a:lnTo>
                      <a:pt x="800" y="548"/>
                    </a:lnTo>
                    <a:lnTo>
                      <a:pt x="809" y="541"/>
                    </a:lnTo>
                    <a:lnTo>
                      <a:pt x="817" y="532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71" name="Freeform 41"/>
              <p:cNvSpPr>
                <a:spLocks/>
              </p:cNvSpPr>
              <p:nvPr/>
            </p:nvSpPr>
            <p:spPr bwMode="auto">
              <a:xfrm>
                <a:off x="1249" y="3013"/>
                <a:ext cx="264" cy="106"/>
              </a:xfrm>
              <a:custGeom>
                <a:avLst/>
                <a:gdLst>
                  <a:gd name="T0" fmla="*/ 0 w 282"/>
                  <a:gd name="T1" fmla="*/ 106 h 109"/>
                  <a:gd name="T2" fmla="*/ 0 w 282"/>
                  <a:gd name="T3" fmla="*/ 106 h 109"/>
                  <a:gd name="T4" fmla="*/ 16 w 282"/>
                  <a:gd name="T5" fmla="*/ 105 h 109"/>
                  <a:gd name="T6" fmla="*/ 34 w 282"/>
                  <a:gd name="T7" fmla="*/ 104 h 109"/>
                  <a:gd name="T8" fmla="*/ 51 w 282"/>
                  <a:gd name="T9" fmla="*/ 101 h 109"/>
                  <a:gd name="T10" fmla="*/ 67 w 282"/>
                  <a:gd name="T11" fmla="*/ 96 h 109"/>
                  <a:gd name="T12" fmla="*/ 84 w 282"/>
                  <a:gd name="T13" fmla="*/ 92 h 109"/>
                  <a:gd name="T14" fmla="*/ 99 w 282"/>
                  <a:gd name="T15" fmla="*/ 88 h 109"/>
                  <a:gd name="T16" fmla="*/ 114 w 282"/>
                  <a:gd name="T17" fmla="*/ 82 h 109"/>
                  <a:gd name="T18" fmla="*/ 129 w 282"/>
                  <a:gd name="T19" fmla="*/ 75 h 109"/>
                  <a:gd name="T20" fmla="*/ 144 w 282"/>
                  <a:gd name="T21" fmla="*/ 68 h 109"/>
                  <a:gd name="T22" fmla="*/ 159 w 282"/>
                  <a:gd name="T23" fmla="*/ 60 h 109"/>
                  <a:gd name="T24" fmla="*/ 173 w 282"/>
                  <a:gd name="T25" fmla="*/ 52 h 109"/>
                  <a:gd name="T26" fmla="*/ 186 w 282"/>
                  <a:gd name="T27" fmla="*/ 43 h 109"/>
                  <a:gd name="T28" fmla="*/ 200 w 282"/>
                  <a:gd name="T29" fmla="*/ 33 h 109"/>
                  <a:gd name="T30" fmla="*/ 212 w 282"/>
                  <a:gd name="T31" fmla="*/ 23 h 109"/>
                  <a:gd name="T32" fmla="*/ 225 w 282"/>
                  <a:gd name="T33" fmla="*/ 11 h 109"/>
                  <a:gd name="T34" fmla="*/ 237 w 282"/>
                  <a:gd name="T35" fmla="*/ 0 h 109"/>
                  <a:gd name="T36" fmla="*/ 282 w 282"/>
                  <a:gd name="T37" fmla="*/ 0 h 109"/>
                  <a:gd name="T38" fmla="*/ 282 w 282"/>
                  <a:gd name="T39" fmla="*/ 30 h 109"/>
                  <a:gd name="T40" fmla="*/ 245 w 282"/>
                  <a:gd name="T41" fmla="*/ 30 h 109"/>
                  <a:gd name="T42" fmla="*/ 237 w 282"/>
                  <a:gd name="T43" fmla="*/ 39 h 109"/>
                  <a:gd name="T44" fmla="*/ 228 w 282"/>
                  <a:gd name="T45" fmla="*/ 46 h 109"/>
                  <a:gd name="T46" fmla="*/ 217 w 282"/>
                  <a:gd name="T47" fmla="*/ 55 h 109"/>
                  <a:gd name="T48" fmla="*/ 204 w 282"/>
                  <a:gd name="T49" fmla="*/ 62 h 109"/>
                  <a:gd name="T50" fmla="*/ 192 w 282"/>
                  <a:gd name="T51" fmla="*/ 70 h 109"/>
                  <a:gd name="T52" fmla="*/ 178 w 282"/>
                  <a:gd name="T53" fmla="*/ 78 h 109"/>
                  <a:gd name="T54" fmla="*/ 164 w 282"/>
                  <a:gd name="T55" fmla="*/ 83 h 109"/>
                  <a:gd name="T56" fmla="*/ 149 w 282"/>
                  <a:gd name="T57" fmla="*/ 91 h 109"/>
                  <a:gd name="T58" fmla="*/ 133 w 282"/>
                  <a:gd name="T59" fmla="*/ 96 h 109"/>
                  <a:gd name="T60" fmla="*/ 116 w 282"/>
                  <a:gd name="T61" fmla="*/ 101 h 109"/>
                  <a:gd name="T62" fmla="*/ 99 w 282"/>
                  <a:gd name="T63" fmla="*/ 105 h 109"/>
                  <a:gd name="T64" fmla="*/ 79 w 282"/>
                  <a:gd name="T65" fmla="*/ 108 h 109"/>
                  <a:gd name="T66" fmla="*/ 62 w 282"/>
                  <a:gd name="T67" fmla="*/ 109 h 109"/>
                  <a:gd name="T68" fmla="*/ 41 w 282"/>
                  <a:gd name="T69" fmla="*/ 109 h 109"/>
                  <a:gd name="T70" fmla="*/ 21 w 282"/>
                  <a:gd name="T71" fmla="*/ 109 h 109"/>
                  <a:gd name="T72" fmla="*/ 0 w 282"/>
                  <a:gd name="T73" fmla="*/ 106 h 10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82"/>
                  <a:gd name="T112" fmla="*/ 0 h 109"/>
                  <a:gd name="T113" fmla="*/ 282 w 282"/>
                  <a:gd name="T114" fmla="*/ 109 h 10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82" h="109">
                    <a:moveTo>
                      <a:pt x="0" y="106"/>
                    </a:moveTo>
                    <a:lnTo>
                      <a:pt x="0" y="106"/>
                    </a:lnTo>
                    <a:lnTo>
                      <a:pt x="16" y="105"/>
                    </a:lnTo>
                    <a:lnTo>
                      <a:pt x="34" y="104"/>
                    </a:lnTo>
                    <a:lnTo>
                      <a:pt x="51" y="101"/>
                    </a:lnTo>
                    <a:lnTo>
                      <a:pt x="67" y="96"/>
                    </a:lnTo>
                    <a:lnTo>
                      <a:pt x="84" y="92"/>
                    </a:lnTo>
                    <a:lnTo>
                      <a:pt x="99" y="88"/>
                    </a:lnTo>
                    <a:lnTo>
                      <a:pt x="114" y="82"/>
                    </a:lnTo>
                    <a:lnTo>
                      <a:pt x="129" y="75"/>
                    </a:lnTo>
                    <a:lnTo>
                      <a:pt x="144" y="68"/>
                    </a:lnTo>
                    <a:lnTo>
                      <a:pt x="159" y="60"/>
                    </a:lnTo>
                    <a:lnTo>
                      <a:pt x="173" y="52"/>
                    </a:lnTo>
                    <a:lnTo>
                      <a:pt x="186" y="43"/>
                    </a:lnTo>
                    <a:lnTo>
                      <a:pt x="200" y="33"/>
                    </a:lnTo>
                    <a:lnTo>
                      <a:pt x="212" y="23"/>
                    </a:lnTo>
                    <a:lnTo>
                      <a:pt x="225" y="11"/>
                    </a:lnTo>
                    <a:lnTo>
                      <a:pt x="237" y="0"/>
                    </a:lnTo>
                    <a:lnTo>
                      <a:pt x="282" y="0"/>
                    </a:lnTo>
                    <a:lnTo>
                      <a:pt x="282" y="30"/>
                    </a:lnTo>
                    <a:lnTo>
                      <a:pt x="245" y="30"/>
                    </a:lnTo>
                    <a:lnTo>
                      <a:pt x="237" y="39"/>
                    </a:lnTo>
                    <a:lnTo>
                      <a:pt x="228" y="46"/>
                    </a:lnTo>
                    <a:lnTo>
                      <a:pt x="217" y="55"/>
                    </a:lnTo>
                    <a:lnTo>
                      <a:pt x="204" y="62"/>
                    </a:lnTo>
                    <a:lnTo>
                      <a:pt x="192" y="70"/>
                    </a:lnTo>
                    <a:lnTo>
                      <a:pt x="178" y="78"/>
                    </a:lnTo>
                    <a:lnTo>
                      <a:pt x="164" y="83"/>
                    </a:lnTo>
                    <a:lnTo>
                      <a:pt x="149" y="91"/>
                    </a:lnTo>
                    <a:lnTo>
                      <a:pt x="133" y="96"/>
                    </a:lnTo>
                    <a:lnTo>
                      <a:pt x="116" y="101"/>
                    </a:lnTo>
                    <a:lnTo>
                      <a:pt x="99" y="105"/>
                    </a:lnTo>
                    <a:lnTo>
                      <a:pt x="79" y="108"/>
                    </a:lnTo>
                    <a:lnTo>
                      <a:pt x="62" y="109"/>
                    </a:lnTo>
                    <a:lnTo>
                      <a:pt x="41" y="109"/>
                    </a:lnTo>
                    <a:lnTo>
                      <a:pt x="21" y="109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72" name="Freeform 42"/>
              <p:cNvSpPr>
                <a:spLocks/>
              </p:cNvSpPr>
              <p:nvPr/>
            </p:nvSpPr>
            <p:spPr bwMode="auto">
              <a:xfrm>
                <a:off x="1234" y="2705"/>
                <a:ext cx="65" cy="55"/>
              </a:xfrm>
              <a:custGeom>
                <a:avLst/>
                <a:gdLst>
                  <a:gd name="T0" fmla="*/ 1 w 69"/>
                  <a:gd name="T1" fmla="*/ 27 h 57"/>
                  <a:gd name="T2" fmla="*/ 4 w 69"/>
                  <a:gd name="T3" fmla="*/ 21 h 57"/>
                  <a:gd name="T4" fmla="*/ 6 w 69"/>
                  <a:gd name="T5" fmla="*/ 17 h 57"/>
                  <a:gd name="T6" fmla="*/ 11 w 69"/>
                  <a:gd name="T7" fmla="*/ 11 h 57"/>
                  <a:gd name="T8" fmla="*/ 15 w 69"/>
                  <a:gd name="T9" fmla="*/ 7 h 57"/>
                  <a:gd name="T10" fmla="*/ 20 w 69"/>
                  <a:gd name="T11" fmla="*/ 3 h 57"/>
                  <a:gd name="T12" fmla="*/ 27 w 69"/>
                  <a:gd name="T13" fmla="*/ 0 h 57"/>
                  <a:gd name="T14" fmla="*/ 34 w 69"/>
                  <a:gd name="T15" fmla="*/ 0 h 57"/>
                  <a:gd name="T16" fmla="*/ 42 w 69"/>
                  <a:gd name="T17" fmla="*/ 0 h 57"/>
                  <a:gd name="T18" fmla="*/ 57 w 69"/>
                  <a:gd name="T19" fmla="*/ 8 h 57"/>
                  <a:gd name="T20" fmla="*/ 67 w 69"/>
                  <a:gd name="T21" fmla="*/ 21 h 57"/>
                  <a:gd name="T22" fmla="*/ 69 w 69"/>
                  <a:gd name="T23" fmla="*/ 37 h 57"/>
                  <a:gd name="T24" fmla="*/ 67 w 69"/>
                  <a:gd name="T25" fmla="*/ 50 h 57"/>
                  <a:gd name="T26" fmla="*/ 61 w 69"/>
                  <a:gd name="T27" fmla="*/ 57 h 57"/>
                  <a:gd name="T28" fmla="*/ 54 w 69"/>
                  <a:gd name="T29" fmla="*/ 57 h 57"/>
                  <a:gd name="T30" fmla="*/ 49 w 69"/>
                  <a:gd name="T31" fmla="*/ 52 h 57"/>
                  <a:gd name="T32" fmla="*/ 46 w 69"/>
                  <a:gd name="T33" fmla="*/ 42 h 57"/>
                  <a:gd name="T34" fmla="*/ 42 w 69"/>
                  <a:gd name="T35" fmla="*/ 30 h 57"/>
                  <a:gd name="T36" fmla="*/ 32 w 69"/>
                  <a:gd name="T37" fmla="*/ 20 h 57"/>
                  <a:gd name="T38" fmla="*/ 22 w 69"/>
                  <a:gd name="T39" fmla="*/ 19 h 57"/>
                  <a:gd name="T40" fmla="*/ 11 w 69"/>
                  <a:gd name="T41" fmla="*/ 29 h 57"/>
                  <a:gd name="T42" fmla="*/ 4 w 69"/>
                  <a:gd name="T43" fmla="*/ 39 h 57"/>
                  <a:gd name="T44" fmla="*/ 0 w 69"/>
                  <a:gd name="T45" fmla="*/ 40 h 57"/>
                  <a:gd name="T46" fmla="*/ 0 w 69"/>
                  <a:gd name="T47" fmla="*/ 34 h 57"/>
                  <a:gd name="T48" fmla="*/ 1 w 69"/>
                  <a:gd name="T49" fmla="*/ 27 h 5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9"/>
                  <a:gd name="T76" fmla="*/ 0 h 57"/>
                  <a:gd name="T77" fmla="*/ 69 w 69"/>
                  <a:gd name="T78" fmla="*/ 57 h 57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9" h="57">
                    <a:moveTo>
                      <a:pt x="1" y="27"/>
                    </a:moveTo>
                    <a:lnTo>
                      <a:pt x="4" y="21"/>
                    </a:lnTo>
                    <a:lnTo>
                      <a:pt x="6" y="17"/>
                    </a:lnTo>
                    <a:lnTo>
                      <a:pt x="11" y="11"/>
                    </a:lnTo>
                    <a:lnTo>
                      <a:pt x="15" y="7"/>
                    </a:lnTo>
                    <a:lnTo>
                      <a:pt x="20" y="3"/>
                    </a:lnTo>
                    <a:lnTo>
                      <a:pt x="27" y="0"/>
                    </a:lnTo>
                    <a:lnTo>
                      <a:pt x="34" y="0"/>
                    </a:lnTo>
                    <a:lnTo>
                      <a:pt x="42" y="0"/>
                    </a:lnTo>
                    <a:lnTo>
                      <a:pt x="57" y="8"/>
                    </a:lnTo>
                    <a:lnTo>
                      <a:pt x="67" y="21"/>
                    </a:lnTo>
                    <a:lnTo>
                      <a:pt x="69" y="37"/>
                    </a:lnTo>
                    <a:lnTo>
                      <a:pt x="67" y="50"/>
                    </a:lnTo>
                    <a:lnTo>
                      <a:pt x="61" y="57"/>
                    </a:lnTo>
                    <a:lnTo>
                      <a:pt x="54" y="57"/>
                    </a:lnTo>
                    <a:lnTo>
                      <a:pt x="49" y="52"/>
                    </a:lnTo>
                    <a:lnTo>
                      <a:pt x="46" y="42"/>
                    </a:lnTo>
                    <a:lnTo>
                      <a:pt x="42" y="30"/>
                    </a:lnTo>
                    <a:lnTo>
                      <a:pt x="32" y="20"/>
                    </a:lnTo>
                    <a:lnTo>
                      <a:pt x="22" y="19"/>
                    </a:lnTo>
                    <a:lnTo>
                      <a:pt x="11" y="29"/>
                    </a:lnTo>
                    <a:lnTo>
                      <a:pt x="4" y="39"/>
                    </a:lnTo>
                    <a:lnTo>
                      <a:pt x="0" y="40"/>
                    </a:lnTo>
                    <a:lnTo>
                      <a:pt x="0" y="34"/>
                    </a:lnTo>
                    <a:lnTo>
                      <a:pt x="1" y="27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73" name="Freeform 43"/>
              <p:cNvSpPr>
                <a:spLocks/>
              </p:cNvSpPr>
              <p:nvPr/>
            </p:nvSpPr>
            <p:spPr bwMode="auto">
              <a:xfrm>
                <a:off x="715" y="2511"/>
                <a:ext cx="73" cy="267"/>
              </a:xfrm>
              <a:custGeom>
                <a:avLst/>
                <a:gdLst>
                  <a:gd name="T0" fmla="*/ 0 w 78"/>
                  <a:gd name="T1" fmla="*/ 0 h 276"/>
                  <a:gd name="T2" fmla="*/ 0 w 78"/>
                  <a:gd name="T3" fmla="*/ 113 h 276"/>
                  <a:gd name="T4" fmla="*/ 1 w 78"/>
                  <a:gd name="T5" fmla="*/ 143 h 276"/>
                  <a:gd name="T6" fmla="*/ 6 w 78"/>
                  <a:gd name="T7" fmla="*/ 171 h 276"/>
                  <a:gd name="T8" fmla="*/ 11 w 78"/>
                  <a:gd name="T9" fmla="*/ 195 h 276"/>
                  <a:gd name="T10" fmla="*/ 21 w 78"/>
                  <a:gd name="T11" fmla="*/ 218 h 276"/>
                  <a:gd name="T12" fmla="*/ 32 w 78"/>
                  <a:gd name="T13" fmla="*/ 237 h 276"/>
                  <a:gd name="T14" fmla="*/ 44 w 78"/>
                  <a:gd name="T15" fmla="*/ 253 h 276"/>
                  <a:gd name="T16" fmla="*/ 60 w 78"/>
                  <a:gd name="T17" fmla="*/ 266 h 276"/>
                  <a:gd name="T18" fmla="*/ 78 w 78"/>
                  <a:gd name="T19" fmla="*/ 276 h 276"/>
                  <a:gd name="T20" fmla="*/ 64 w 78"/>
                  <a:gd name="T21" fmla="*/ 254 h 276"/>
                  <a:gd name="T22" fmla="*/ 55 w 78"/>
                  <a:gd name="T23" fmla="*/ 233 h 276"/>
                  <a:gd name="T24" fmla="*/ 47 w 78"/>
                  <a:gd name="T25" fmla="*/ 208 h 276"/>
                  <a:gd name="T26" fmla="*/ 40 w 78"/>
                  <a:gd name="T27" fmla="*/ 185 h 276"/>
                  <a:gd name="T28" fmla="*/ 36 w 78"/>
                  <a:gd name="T29" fmla="*/ 162 h 276"/>
                  <a:gd name="T30" fmla="*/ 32 w 78"/>
                  <a:gd name="T31" fmla="*/ 142 h 276"/>
                  <a:gd name="T32" fmla="*/ 29 w 78"/>
                  <a:gd name="T33" fmla="*/ 125 h 276"/>
                  <a:gd name="T34" fmla="*/ 27 w 78"/>
                  <a:gd name="T35" fmla="*/ 110 h 276"/>
                  <a:gd name="T36" fmla="*/ 27 w 78"/>
                  <a:gd name="T37" fmla="*/ 110 h 276"/>
                  <a:gd name="T38" fmla="*/ 27 w 78"/>
                  <a:gd name="T39" fmla="*/ 0 h 276"/>
                  <a:gd name="T40" fmla="*/ 0 w 78"/>
                  <a:gd name="T41" fmla="*/ 0 h 27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78"/>
                  <a:gd name="T64" fmla="*/ 0 h 276"/>
                  <a:gd name="T65" fmla="*/ 78 w 78"/>
                  <a:gd name="T66" fmla="*/ 276 h 27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78" h="276">
                    <a:moveTo>
                      <a:pt x="0" y="0"/>
                    </a:moveTo>
                    <a:lnTo>
                      <a:pt x="0" y="113"/>
                    </a:lnTo>
                    <a:lnTo>
                      <a:pt x="1" y="143"/>
                    </a:lnTo>
                    <a:lnTo>
                      <a:pt x="6" y="171"/>
                    </a:lnTo>
                    <a:lnTo>
                      <a:pt x="11" y="195"/>
                    </a:lnTo>
                    <a:lnTo>
                      <a:pt x="21" y="218"/>
                    </a:lnTo>
                    <a:lnTo>
                      <a:pt x="32" y="237"/>
                    </a:lnTo>
                    <a:lnTo>
                      <a:pt x="44" y="253"/>
                    </a:lnTo>
                    <a:lnTo>
                      <a:pt x="60" y="266"/>
                    </a:lnTo>
                    <a:lnTo>
                      <a:pt x="78" y="276"/>
                    </a:lnTo>
                    <a:lnTo>
                      <a:pt x="64" y="254"/>
                    </a:lnTo>
                    <a:lnTo>
                      <a:pt x="55" y="233"/>
                    </a:lnTo>
                    <a:lnTo>
                      <a:pt x="47" y="208"/>
                    </a:lnTo>
                    <a:lnTo>
                      <a:pt x="40" y="185"/>
                    </a:lnTo>
                    <a:lnTo>
                      <a:pt x="36" y="162"/>
                    </a:lnTo>
                    <a:lnTo>
                      <a:pt x="32" y="142"/>
                    </a:lnTo>
                    <a:lnTo>
                      <a:pt x="29" y="125"/>
                    </a:lnTo>
                    <a:lnTo>
                      <a:pt x="27" y="110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74" name="Freeform 44"/>
              <p:cNvSpPr>
                <a:spLocks/>
              </p:cNvSpPr>
              <p:nvPr/>
            </p:nvSpPr>
            <p:spPr bwMode="auto">
              <a:xfrm>
                <a:off x="798" y="2777"/>
                <a:ext cx="373" cy="195"/>
              </a:xfrm>
              <a:custGeom>
                <a:avLst/>
                <a:gdLst>
                  <a:gd name="T0" fmla="*/ 0 w 399"/>
                  <a:gd name="T1" fmla="*/ 23 h 201"/>
                  <a:gd name="T2" fmla="*/ 18 w 399"/>
                  <a:gd name="T3" fmla="*/ 47 h 201"/>
                  <a:gd name="T4" fmla="*/ 37 w 399"/>
                  <a:gd name="T5" fmla="*/ 70 h 201"/>
                  <a:gd name="T6" fmla="*/ 59 w 399"/>
                  <a:gd name="T7" fmla="*/ 92 h 201"/>
                  <a:gd name="T8" fmla="*/ 81 w 399"/>
                  <a:gd name="T9" fmla="*/ 111 h 201"/>
                  <a:gd name="T10" fmla="*/ 105 w 399"/>
                  <a:gd name="T11" fmla="*/ 128 h 201"/>
                  <a:gd name="T12" fmla="*/ 131 w 399"/>
                  <a:gd name="T13" fmla="*/ 142 h 201"/>
                  <a:gd name="T14" fmla="*/ 157 w 399"/>
                  <a:gd name="T15" fmla="*/ 157 h 201"/>
                  <a:gd name="T16" fmla="*/ 185 w 399"/>
                  <a:gd name="T17" fmla="*/ 167 h 201"/>
                  <a:gd name="T18" fmla="*/ 212 w 399"/>
                  <a:gd name="T19" fmla="*/ 177 h 201"/>
                  <a:gd name="T20" fmla="*/ 240 w 399"/>
                  <a:gd name="T21" fmla="*/ 186 h 201"/>
                  <a:gd name="T22" fmla="*/ 267 w 399"/>
                  <a:gd name="T23" fmla="*/ 191 h 201"/>
                  <a:gd name="T24" fmla="*/ 294 w 399"/>
                  <a:gd name="T25" fmla="*/ 196 h 201"/>
                  <a:gd name="T26" fmla="*/ 322 w 399"/>
                  <a:gd name="T27" fmla="*/ 200 h 201"/>
                  <a:gd name="T28" fmla="*/ 348 w 399"/>
                  <a:gd name="T29" fmla="*/ 201 h 201"/>
                  <a:gd name="T30" fmla="*/ 374 w 399"/>
                  <a:gd name="T31" fmla="*/ 201 h 201"/>
                  <a:gd name="T32" fmla="*/ 399 w 399"/>
                  <a:gd name="T33" fmla="*/ 200 h 201"/>
                  <a:gd name="T34" fmla="*/ 377 w 399"/>
                  <a:gd name="T35" fmla="*/ 193 h 201"/>
                  <a:gd name="T36" fmla="*/ 356 w 399"/>
                  <a:gd name="T37" fmla="*/ 183 h 201"/>
                  <a:gd name="T38" fmla="*/ 337 w 399"/>
                  <a:gd name="T39" fmla="*/ 170 h 201"/>
                  <a:gd name="T40" fmla="*/ 321 w 399"/>
                  <a:gd name="T41" fmla="*/ 155 h 201"/>
                  <a:gd name="T42" fmla="*/ 304 w 399"/>
                  <a:gd name="T43" fmla="*/ 139 h 201"/>
                  <a:gd name="T44" fmla="*/ 290 w 399"/>
                  <a:gd name="T45" fmla="*/ 124 h 201"/>
                  <a:gd name="T46" fmla="*/ 277 w 399"/>
                  <a:gd name="T47" fmla="*/ 106 h 201"/>
                  <a:gd name="T48" fmla="*/ 264 w 399"/>
                  <a:gd name="T49" fmla="*/ 89 h 201"/>
                  <a:gd name="T50" fmla="*/ 252 w 399"/>
                  <a:gd name="T51" fmla="*/ 73 h 201"/>
                  <a:gd name="T52" fmla="*/ 240 w 399"/>
                  <a:gd name="T53" fmla="*/ 57 h 201"/>
                  <a:gd name="T54" fmla="*/ 229 w 399"/>
                  <a:gd name="T55" fmla="*/ 42 h 201"/>
                  <a:gd name="T56" fmla="*/ 216 w 399"/>
                  <a:gd name="T57" fmla="*/ 29 h 201"/>
                  <a:gd name="T58" fmla="*/ 204 w 399"/>
                  <a:gd name="T59" fmla="*/ 17 h 201"/>
                  <a:gd name="T60" fmla="*/ 190 w 399"/>
                  <a:gd name="T61" fmla="*/ 8 h 201"/>
                  <a:gd name="T62" fmla="*/ 177 w 399"/>
                  <a:gd name="T63" fmla="*/ 3 h 201"/>
                  <a:gd name="T64" fmla="*/ 161 w 399"/>
                  <a:gd name="T65" fmla="*/ 0 h 201"/>
                  <a:gd name="T66" fmla="*/ 166 w 399"/>
                  <a:gd name="T67" fmla="*/ 21 h 201"/>
                  <a:gd name="T68" fmla="*/ 161 w 399"/>
                  <a:gd name="T69" fmla="*/ 43 h 201"/>
                  <a:gd name="T70" fmla="*/ 151 w 399"/>
                  <a:gd name="T71" fmla="*/ 63 h 201"/>
                  <a:gd name="T72" fmla="*/ 134 w 399"/>
                  <a:gd name="T73" fmla="*/ 78 h 201"/>
                  <a:gd name="T74" fmla="*/ 109 w 399"/>
                  <a:gd name="T75" fmla="*/ 83 h 201"/>
                  <a:gd name="T76" fmla="*/ 79 w 399"/>
                  <a:gd name="T77" fmla="*/ 79 h 201"/>
                  <a:gd name="T78" fmla="*/ 42 w 399"/>
                  <a:gd name="T79" fmla="*/ 60 h 201"/>
                  <a:gd name="T80" fmla="*/ 0 w 399"/>
                  <a:gd name="T81" fmla="*/ 23 h 20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99"/>
                  <a:gd name="T124" fmla="*/ 0 h 201"/>
                  <a:gd name="T125" fmla="*/ 399 w 399"/>
                  <a:gd name="T126" fmla="*/ 201 h 20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99" h="201">
                    <a:moveTo>
                      <a:pt x="0" y="23"/>
                    </a:moveTo>
                    <a:lnTo>
                      <a:pt x="18" y="47"/>
                    </a:lnTo>
                    <a:lnTo>
                      <a:pt x="37" y="70"/>
                    </a:lnTo>
                    <a:lnTo>
                      <a:pt x="59" y="92"/>
                    </a:lnTo>
                    <a:lnTo>
                      <a:pt x="81" y="111"/>
                    </a:lnTo>
                    <a:lnTo>
                      <a:pt x="105" y="128"/>
                    </a:lnTo>
                    <a:lnTo>
                      <a:pt x="131" y="142"/>
                    </a:lnTo>
                    <a:lnTo>
                      <a:pt x="157" y="157"/>
                    </a:lnTo>
                    <a:lnTo>
                      <a:pt x="185" y="167"/>
                    </a:lnTo>
                    <a:lnTo>
                      <a:pt x="212" y="177"/>
                    </a:lnTo>
                    <a:lnTo>
                      <a:pt x="240" y="186"/>
                    </a:lnTo>
                    <a:lnTo>
                      <a:pt x="267" y="191"/>
                    </a:lnTo>
                    <a:lnTo>
                      <a:pt x="294" y="196"/>
                    </a:lnTo>
                    <a:lnTo>
                      <a:pt x="322" y="200"/>
                    </a:lnTo>
                    <a:lnTo>
                      <a:pt x="348" y="201"/>
                    </a:lnTo>
                    <a:lnTo>
                      <a:pt x="374" y="201"/>
                    </a:lnTo>
                    <a:lnTo>
                      <a:pt x="399" y="200"/>
                    </a:lnTo>
                    <a:lnTo>
                      <a:pt x="377" y="193"/>
                    </a:lnTo>
                    <a:lnTo>
                      <a:pt x="356" y="183"/>
                    </a:lnTo>
                    <a:lnTo>
                      <a:pt x="337" y="170"/>
                    </a:lnTo>
                    <a:lnTo>
                      <a:pt x="321" y="155"/>
                    </a:lnTo>
                    <a:lnTo>
                      <a:pt x="304" y="139"/>
                    </a:lnTo>
                    <a:lnTo>
                      <a:pt x="290" y="124"/>
                    </a:lnTo>
                    <a:lnTo>
                      <a:pt x="277" y="106"/>
                    </a:lnTo>
                    <a:lnTo>
                      <a:pt x="264" y="89"/>
                    </a:lnTo>
                    <a:lnTo>
                      <a:pt x="252" y="73"/>
                    </a:lnTo>
                    <a:lnTo>
                      <a:pt x="240" y="57"/>
                    </a:lnTo>
                    <a:lnTo>
                      <a:pt x="229" y="42"/>
                    </a:lnTo>
                    <a:lnTo>
                      <a:pt x="216" y="29"/>
                    </a:lnTo>
                    <a:lnTo>
                      <a:pt x="204" y="17"/>
                    </a:lnTo>
                    <a:lnTo>
                      <a:pt x="190" y="8"/>
                    </a:lnTo>
                    <a:lnTo>
                      <a:pt x="177" y="3"/>
                    </a:lnTo>
                    <a:lnTo>
                      <a:pt x="161" y="0"/>
                    </a:lnTo>
                    <a:lnTo>
                      <a:pt x="166" y="21"/>
                    </a:lnTo>
                    <a:lnTo>
                      <a:pt x="161" y="43"/>
                    </a:lnTo>
                    <a:lnTo>
                      <a:pt x="151" y="63"/>
                    </a:lnTo>
                    <a:lnTo>
                      <a:pt x="134" y="78"/>
                    </a:lnTo>
                    <a:lnTo>
                      <a:pt x="109" y="83"/>
                    </a:lnTo>
                    <a:lnTo>
                      <a:pt x="79" y="79"/>
                    </a:lnTo>
                    <a:lnTo>
                      <a:pt x="42" y="6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75" name="Freeform 45"/>
              <p:cNvSpPr>
                <a:spLocks/>
              </p:cNvSpPr>
              <p:nvPr/>
            </p:nvSpPr>
            <p:spPr bwMode="auto">
              <a:xfrm>
                <a:off x="4334" y="2511"/>
                <a:ext cx="924" cy="772"/>
              </a:xfrm>
              <a:custGeom>
                <a:avLst/>
                <a:gdLst>
                  <a:gd name="T0" fmla="*/ 63 w 987"/>
                  <a:gd name="T1" fmla="*/ 764 h 798"/>
                  <a:gd name="T2" fmla="*/ 144 w 987"/>
                  <a:gd name="T3" fmla="*/ 784 h 798"/>
                  <a:gd name="T4" fmla="*/ 225 w 987"/>
                  <a:gd name="T5" fmla="*/ 796 h 798"/>
                  <a:gd name="T6" fmla="*/ 306 w 987"/>
                  <a:gd name="T7" fmla="*/ 798 h 798"/>
                  <a:gd name="T8" fmla="*/ 384 w 987"/>
                  <a:gd name="T9" fmla="*/ 791 h 798"/>
                  <a:gd name="T10" fmla="*/ 462 w 987"/>
                  <a:gd name="T11" fmla="*/ 774 h 798"/>
                  <a:gd name="T12" fmla="*/ 538 w 987"/>
                  <a:gd name="T13" fmla="*/ 748 h 798"/>
                  <a:gd name="T14" fmla="*/ 609 w 987"/>
                  <a:gd name="T15" fmla="*/ 714 h 798"/>
                  <a:gd name="T16" fmla="*/ 678 w 987"/>
                  <a:gd name="T17" fmla="*/ 670 h 798"/>
                  <a:gd name="T18" fmla="*/ 741 w 987"/>
                  <a:gd name="T19" fmla="*/ 619 h 798"/>
                  <a:gd name="T20" fmla="*/ 798 w 987"/>
                  <a:gd name="T21" fmla="*/ 559 h 798"/>
                  <a:gd name="T22" fmla="*/ 849 w 987"/>
                  <a:gd name="T23" fmla="*/ 495 h 798"/>
                  <a:gd name="T24" fmla="*/ 894 w 987"/>
                  <a:gd name="T25" fmla="*/ 424 h 798"/>
                  <a:gd name="T26" fmla="*/ 931 w 987"/>
                  <a:gd name="T27" fmla="*/ 349 h 798"/>
                  <a:gd name="T28" fmla="*/ 960 w 987"/>
                  <a:gd name="T29" fmla="*/ 270 h 798"/>
                  <a:gd name="T30" fmla="*/ 980 w 987"/>
                  <a:gd name="T31" fmla="*/ 188 h 798"/>
                  <a:gd name="T32" fmla="*/ 987 w 987"/>
                  <a:gd name="T33" fmla="*/ 0 h 798"/>
                  <a:gd name="T34" fmla="*/ 965 w 987"/>
                  <a:gd name="T35" fmla="*/ 146 h 798"/>
                  <a:gd name="T36" fmla="*/ 950 w 987"/>
                  <a:gd name="T37" fmla="*/ 227 h 798"/>
                  <a:gd name="T38" fmla="*/ 926 w 987"/>
                  <a:gd name="T39" fmla="*/ 305 h 798"/>
                  <a:gd name="T40" fmla="*/ 894 w 987"/>
                  <a:gd name="T41" fmla="*/ 380 h 798"/>
                  <a:gd name="T42" fmla="*/ 854 w 987"/>
                  <a:gd name="T43" fmla="*/ 450 h 798"/>
                  <a:gd name="T44" fmla="*/ 808 w 987"/>
                  <a:gd name="T45" fmla="*/ 515 h 798"/>
                  <a:gd name="T46" fmla="*/ 756 w 987"/>
                  <a:gd name="T47" fmla="*/ 575 h 798"/>
                  <a:gd name="T48" fmla="*/ 698 w 987"/>
                  <a:gd name="T49" fmla="*/ 629 h 798"/>
                  <a:gd name="T50" fmla="*/ 634 w 987"/>
                  <a:gd name="T51" fmla="*/ 675 h 798"/>
                  <a:gd name="T52" fmla="*/ 565 w 987"/>
                  <a:gd name="T53" fmla="*/ 714 h 798"/>
                  <a:gd name="T54" fmla="*/ 492 w 987"/>
                  <a:gd name="T55" fmla="*/ 742 h 798"/>
                  <a:gd name="T56" fmla="*/ 418 w 987"/>
                  <a:gd name="T57" fmla="*/ 762 h 798"/>
                  <a:gd name="T58" fmla="*/ 342 w 987"/>
                  <a:gd name="T59" fmla="*/ 774 h 798"/>
                  <a:gd name="T60" fmla="*/ 264 w 987"/>
                  <a:gd name="T61" fmla="*/ 775 h 798"/>
                  <a:gd name="T62" fmla="*/ 184 w 987"/>
                  <a:gd name="T63" fmla="*/ 768 h 798"/>
                  <a:gd name="T64" fmla="*/ 105 w 987"/>
                  <a:gd name="T65" fmla="*/ 752 h 798"/>
                  <a:gd name="T66" fmla="*/ 25 w 987"/>
                  <a:gd name="T67" fmla="*/ 726 h 798"/>
                  <a:gd name="T68" fmla="*/ 0 w 987"/>
                  <a:gd name="T69" fmla="*/ 750 h 79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87"/>
                  <a:gd name="T106" fmla="*/ 0 h 798"/>
                  <a:gd name="T107" fmla="*/ 987 w 987"/>
                  <a:gd name="T108" fmla="*/ 798 h 79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87" h="798">
                    <a:moveTo>
                      <a:pt x="22" y="750"/>
                    </a:moveTo>
                    <a:lnTo>
                      <a:pt x="63" y="764"/>
                    </a:lnTo>
                    <a:lnTo>
                      <a:pt x="103" y="775"/>
                    </a:lnTo>
                    <a:lnTo>
                      <a:pt x="144" y="784"/>
                    </a:lnTo>
                    <a:lnTo>
                      <a:pt x="185" y="791"/>
                    </a:lnTo>
                    <a:lnTo>
                      <a:pt x="225" y="796"/>
                    </a:lnTo>
                    <a:lnTo>
                      <a:pt x="265" y="798"/>
                    </a:lnTo>
                    <a:lnTo>
                      <a:pt x="306" y="798"/>
                    </a:lnTo>
                    <a:lnTo>
                      <a:pt x="346" y="796"/>
                    </a:lnTo>
                    <a:lnTo>
                      <a:pt x="384" y="791"/>
                    </a:lnTo>
                    <a:lnTo>
                      <a:pt x="424" y="784"/>
                    </a:lnTo>
                    <a:lnTo>
                      <a:pt x="462" y="774"/>
                    </a:lnTo>
                    <a:lnTo>
                      <a:pt x="499" y="762"/>
                    </a:lnTo>
                    <a:lnTo>
                      <a:pt x="538" y="748"/>
                    </a:lnTo>
                    <a:lnTo>
                      <a:pt x="573" y="732"/>
                    </a:lnTo>
                    <a:lnTo>
                      <a:pt x="609" y="714"/>
                    </a:lnTo>
                    <a:lnTo>
                      <a:pt x="645" y="693"/>
                    </a:lnTo>
                    <a:lnTo>
                      <a:pt x="678" y="670"/>
                    </a:lnTo>
                    <a:lnTo>
                      <a:pt x="710" y="646"/>
                    </a:lnTo>
                    <a:lnTo>
                      <a:pt x="741" y="619"/>
                    </a:lnTo>
                    <a:lnTo>
                      <a:pt x="771" y="590"/>
                    </a:lnTo>
                    <a:lnTo>
                      <a:pt x="798" y="559"/>
                    </a:lnTo>
                    <a:lnTo>
                      <a:pt x="824" y="528"/>
                    </a:lnTo>
                    <a:lnTo>
                      <a:pt x="849" y="495"/>
                    </a:lnTo>
                    <a:lnTo>
                      <a:pt x="872" y="460"/>
                    </a:lnTo>
                    <a:lnTo>
                      <a:pt x="894" y="424"/>
                    </a:lnTo>
                    <a:lnTo>
                      <a:pt x="913" y="387"/>
                    </a:lnTo>
                    <a:lnTo>
                      <a:pt x="931" y="349"/>
                    </a:lnTo>
                    <a:lnTo>
                      <a:pt x="946" y="310"/>
                    </a:lnTo>
                    <a:lnTo>
                      <a:pt x="960" y="270"/>
                    </a:lnTo>
                    <a:lnTo>
                      <a:pt x="971" y="230"/>
                    </a:lnTo>
                    <a:lnTo>
                      <a:pt x="980" y="188"/>
                    </a:lnTo>
                    <a:lnTo>
                      <a:pt x="987" y="146"/>
                    </a:lnTo>
                    <a:lnTo>
                      <a:pt x="987" y="0"/>
                    </a:lnTo>
                    <a:lnTo>
                      <a:pt x="965" y="0"/>
                    </a:lnTo>
                    <a:lnTo>
                      <a:pt x="965" y="146"/>
                    </a:lnTo>
                    <a:lnTo>
                      <a:pt x="959" y="187"/>
                    </a:lnTo>
                    <a:lnTo>
                      <a:pt x="950" y="227"/>
                    </a:lnTo>
                    <a:lnTo>
                      <a:pt x="939" y="267"/>
                    </a:lnTo>
                    <a:lnTo>
                      <a:pt x="926" y="305"/>
                    </a:lnTo>
                    <a:lnTo>
                      <a:pt x="911" y="344"/>
                    </a:lnTo>
                    <a:lnTo>
                      <a:pt x="894" y="380"/>
                    </a:lnTo>
                    <a:lnTo>
                      <a:pt x="875" y="416"/>
                    </a:lnTo>
                    <a:lnTo>
                      <a:pt x="854" y="450"/>
                    </a:lnTo>
                    <a:lnTo>
                      <a:pt x="832" y="483"/>
                    </a:lnTo>
                    <a:lnTo>
                      <a:pt x="808" y="515"/>
                    </a:lnTo>
                    <a:lnTo>
                      <a:pt x="783" y="545"/>
                    </a:lnTo>
                    <a:lnTo>
                      <a:pt x="756" y="575"/>
                    </a:lnTo>
                    <a:lnTo>
                      <a:pt x="727" y="603"/>
                    </a:lnTo>
                    <a:lnTo>
                      <a:pt x="698" y="629"/>
                    </a:lnTo>
                    <a:lnTo>
                      <a:pt x="667" y="653"/>
                    </a:lnTo>
                    <a:lnTo>
                      <a:pt x="634" y="675"/>
                    </a:lnTo>
                    <a:lnTo>
                      <a:pt x="599" y="695"/>
                    </a:lnTo>
                    <a:lnTo>
                      <a:pt x="565" y="714"/>
                    </a:lnTo>
                    <a:lnTo>
                      <a:pt x="529" y="728"/>
                    </a:lnTo>
                    <a:lnTo>
                      <a:pt x="492" y="742"/>
                    </a:lnTo>
                    <a:lnTo>
                      <a:pt x="455" y="754"/>
                    </a:lnTo>
                    <a:lnTo>
                      <a:pt x="418" y="762"/>
                    </a:lnTo>
                    <a:lnTo>
                      <a:pt x="380" y="770"/>
                    </a:lnTo>
                    <a:lnTo>
                      <a:pt x="342" y="774"/>
                    </a:lnTo>
                    <a:lnTo>
                      <a:pt x="303" y="775"/>
                    </a:lnTo>
                    <a:lnTo>
                      <a:pt x="264" y="775"/>
                    </a:lnTo>
                    <a:lnTo>
                      <a:pt x="224" y="773"/>
                    </a:lnTo>
                    <a:lnTo>
                      <a:pt x="184" y="768"/>
                    </a:lnTo>
                    <a:lnTo>
                      <a:pt x="144" y="761"/>
                    </a:lnTo>
                    <a:lnTo>
                      <a:pt x="105" y="752"/>
                    </a:lnTo>
                    <a:lnTo>
                      <a:pt x="65" y="741"/>
                    </a:lnTo>
                    <a:lnTo>
                      <a:pt x="25" y="726"/>
                    </a:lnTo>
                    <a:lnTo>
                      <a:pt x="0" y="726"/>
                    </a:lnTo>
                    <a:lnTo>
                      <a:pt x="0" y="750"/>
                    </a:lnTo>
                    <a:lnTo>
                      <a:pt x="22" y="750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76" name="Freeform 46"/>
              <p:cNvSpPr>
                <a:spLocks/>
              </p:cNvSpPr>
              <p:nvPr/>
            </p:nvSpPr>
            <p:spPr bwMode="auto">
              <a:xfrm>
                <a:off x="4302" y="2511"/>
                <a:ext cx="799" cy="604"/>
              </a:xfrm>
              <a:custGeom>
                <a:avLst/>
                <a:gdLst>
                  <a:gd name="T0" fmla="*/ 44 w 854"/>
                  <a:gd name="T1" fmla="*/ 593 h 624"/>
                  <a:gd name="T2" fmla="*/ 142 w 854"/>
                  <a:gd name="T3" fmla="*/ 620 h 624"/>
                  <a:gd name="T4" fmla="*/ 245 w 854"/>
                  <a:gd name="T5" fmla="*/ 624 h 624"/>
                  <a:gd name="T6" fmla="*/ 344 w 854"/>
                  <a:gd name="T7" fmla="*/ 607 h 624"/>
                  <a:gd name="T8" fmla="*/ 422 w 854"/>
                  <a:gd name="T9" fmla="*/ 594 h 624"/>
                  <a:gd name="T10" fmla="*/ 544 w 854"/>
                  <a:gd name="T11" fmla="*/ 545 h 624"/>
                  <a:gd name="T12" fmla="*/ 703 w 854"/>
                  <a:gd name="T13" fmla="*/ 424 h 624"/>
                  <a:gd name="T14" fmla="*/ 813 w 854"/>
                  <a:gd name="T15" fmla="*/ 262 h 624"/>
                  <a:gd name="T16" fmla="*/ 854 w 854"/>
                  <a:gd name="T17" fmla="*/ 0 h 624"/>
                  <a:gd name="T18" fmla="*/ 792 w 854"/>
                  <a:gd name="T19" fmla="*/ 195 h 624"/>
                  <a:gd name="T20" fmla="*/ 725 w 854"/>
                  <a:gd name="T21" fmla="*/ 276 h 624"/>
                  <a:gd name="T22" fmla="*/ 767 w 854"/>
                  <a:gd name="T23" fmla="*/ 162 h 624"/>
                  <a:gd name="T24" fmla="*/ 776 w 854"/>
                  <a:gd name="T25" fmla="*/ 0 h 624"/>
                  <a:gd name="T26" fmla="*/ 751 w 854"/>
                  <a:gd name="T27" fmla="*/ 148 h 624"/>
                  <a:gd name="T28" fmla="*/ 718 w 854"/>
                  <a:gd name="T29" fmla="*/ 264 h 624"/>
                  <a:gd name="T30" fmla="*/ 677 w 854"/>
                  <a:gd name="T31" fmla="*/ 299 h 624"/>
                  <a:gd name="T32" fmla="*/ 625 w 854"/>
                  <a:gd name="T33" fmla="*/ 299 h 624"/>
                  <a:gd name="T34" fmla="*/ 600 w 854"/>
                  <a:gd name="T35" fmla="*/ 264 h 624"/>
                  <a:gd name="T36" fmla="*/ 549 w 854"/>
                  <a:gd name="T37" fmla="*/ 249 h 624"/>
                  <a:gd name="T38" fmla="*/ 468 w 854"/>
                  <a:gd name="T39" fmla="*/ 336 h 624"/>
                  <a:gd name="T40" fmla="*/ 377 w 854"/>
                  <a:gd name="T41" fmla="*/ 434 h 624"/>
                  <a:gd name="T42" fmla="*/ 267 w 854"/>
                  <a:gd name="T43" fmla="*/ 436 h 624"/>
                  <a:gd name="T44" fmla="*/ 183 w 854"/>
                  <a:gd name="T45" fmla="*/ 387 h 624"/>
                  <a:gd name="T46" fmla="*/ 115 w 854"/>
                  <a:gd name="T47" fmla="*/ 292 h 624"/>
                  <a:gd name="T48" fmla="*/ 130 w 854"/>
                  <a:gd name="T49" fmla="*/ 158 h 624"/>
                  <a:gd name="T50" fmla="*/ 201 w 854"/>
                  <a:gd name="T51" fmla="*/ 126 h 624"/>
                  <a:gd name="T52" fmla="*/ 275 w 854"/>
                  <a:gd name="T53" fmla="*/ 136 h 624"/>
                  <a:gd name="T54" fmla="*/ 312 w 854"/>
                  <a:gd name="T55" fmla="*/ 172 h 624"/>
                  <a:gd name="T56" fmla="*/ 297 w 854"/>
                  <a:gd name="T57" fmla="*/ 233 h 624"/>
                  <a:gd name="T58" fmla="*/ 253 w 854"/>
                  <a:gd name="T59" fmla="*/ 181 h 624"/>
                  <a:gd name="T60" fmla="*/ 198 w 854"/>
                  <a:gd name="T61" fmla="*/ 267 h 624"/>
                  <a:gd name="T62" fmla="*/ 256 w 854"/>
                  <a:gd name="T63" fmla="*/ 312 h 624"/>
                  <a:gd name="T64" fmla="*/ 337 w 854"/>
                  <a:gd name="T65" fmla="*/ 269 h 624"/>
                  <a:gd name="T66" fmla="*/ 318 w 854"/>
                  <a:gd name="T67" fmla="*/ 142 h 624"/>
                  <a:gd name="T68" fmla="*/ 252 w 854"/>
                  <a:gd name="T69" fmla="*/ 107 h 624"/>
                  <a:gd name="T70" fmla="*/ 160 w 854"/>
                  <a:gd name="T71" fmla="*/ 112 h 624"/>
                  <a:gd name="T72" fmla="*/ 92 w 854"/>
                  <a:gd name="T73" fmla="*/ 197 h 624"/>
                  <a:gd name="T74" fmla="*/ 118 w 854"/>
                  <a:gd name="T75" fmla="*/ 345 h 624"/>
                  <a:gd name="T76" fmla="*/ 216 w 854"/>
                  <a:gd name="T77" fmla="*/ 436 h 624"/>
                  <a:gd name="T78" fmla="*/ 316 w 854"/>
                  <a:gd name="T79" fmla="*/ 476 h 624"/>
                  <a:gd name="T80" fmla="*/ 495 w 854"/>
                  <a:gd name="T81" fmla="*/ 470 h 624"/>
                  <a:gd name="T82" fmla="*/ 633 w 854"/>
                  <a:gd name="T83" fmla="*/ 418 h 624"/>
                  <a:gd name="T84" fmla="*/ 719 w 854"/>
                  <a:gd name="T85" fmla="*/ 351 h 624"/>
                  <a:gd name="T86" fmla="*/ 781 w 854"/>
                  <a:gd name="T87" fmla="*/ 280 h 624"/>
                  <a:gd name="T88" fmla="*/ 710 w 854"/>
                  <a:gd name="T89" fmla="*/ 387 h 624"/>
                  <a:gd name="T90" fmla="*/ 614 w 854"/>
                  <a:gd name="T91" fmla="*/ 475 h 624"/>
                  <a:gd name="T92" fmla="*/ 499 w 854"/>
                  <a:gd name="T93" fmla="*/ 541 h 624"/>
                  <a:gd name="T94" fmla="*/ 352 w 854"/>
                  <a:gd name="T95" fmla="*/ 580 h 624"/>
                  <a:gd name="T96" fmla="*/ 212 w 854"/>
                  <a:gd name="T97" fmla="*/ 571 h 624"/>
                  <a:gd name="T98" fmla="*/ 93 w 854"/>
                  <a:gd name="T99" fmla="*/ 516 h 624"/>
                  <a:gd name="T100" fmla="*/ 0 w 854"/>
                  <a:gd name="T101" fmla="*/ 480 h 624"/>
                  <a:gd name="T102" fmla="*/ 83 w 854"/>
                  <a:gd name="T103" fmla="*/ 535 h 624"/>
                  <a:gd name="T104" fmla="*/ 153 w 854"/>
                  <a:gd name="T105" fmla="*/ 577 h 624"/>
                  <a:gd name="T106" fmla="*/ 233 w 854"/>
                  <a:gd name="T107" fmla="*/ 603 h 624"/>
                  <a:gd name="T108" fmla="*/ 261 w 854"/>
                  <a:gd name="T109" fmla="*/ 611 h 624"/>
                  <a:gd name="T110" fmla="*/ 166 w 854"/>
                  <a:gd name="T111" fmla="*/ 603 h 624"/>
                  <a:gd name="T112" fmla="*/ 90 w 854"/>
                  <a:gd name="T113" fmla="*/ 572 h 624"/>
                  <a:gd name="T114" fmla="*/ 37 w 854"/>
                  <a:gd name="T115" fmla="*/ 532 h 62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854"/>
                  <a:gd name="T175" fmla="*/ 0 h 624"/>
                  <a:gd name="T176" fmla="*/ 854 w 854"/>
                  <a:gd name="T177" fmla="*/ 624 h 62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854" h="624">
                    <a:moveTo>
                      <a:pt x="37" y="532"/>
                    </a:moveTo>
                    <a:lnTo>
                      <a:pt x="0" y="532"/>
                    </a:lnTo>
                    <a:lnTo>
                      <a:pt x="0" y="585"/>
                    </a:lnTo>
                    <a:lnTo>
                      <a:pt x="26" y="585"/>
                    </a:lnTo>
                    <a:lnTo>
                      <a:pt x="44" y="593"/>
                    </a:lnTo>
                    <a:lnTo>
                      <a:pt x="63" y="600"/>
                    </a:lnTo>
                    <a:lnTo>
                      <a:pt x="82" y="607"/>
                    </a:lnTo>
                    <a:lnTo>
                      <a:pt x="102" y="611"/>
                    </a:lnTo>
                    <a:lnTo>
                      <a:pt x="122" y="616"/>
                    </a:lnTo>
                    <a:lnTo>
                      <a:pt x="142" y="620"/>
                    </a:lnTo>
                    <a:lnTo>
                      <a:pt x="163" y="621"/>
                    </a:lnTo>
                    <a:lnTo>
                      <a:pt x="183" y="624"/>
                    </a:lnTo>
                    <a:lnTo>
                      <a:pt x="204" y="624"/>
                    </a:lnTo>
                    <a:lnTo>
                      <a:pt x="224" y="624"/>
                    </a:lnTo>
                    <a:lnTo>
                      <a:pt x="245" y="624"/>
                    </a:lnTo>
                    <a:lnTo>
                      <a:pt x="266" y="621"/>
                    </a:lnTo>
                    <a:lnTo>
                      <a:pt x="285" y="620"/>
                    </a:lnTo>
                    <a:lnTo>
                      <a:pt x="305" y="616"/>
                    </a:lnTo>
                    <a:lnTo>
                      <a:pt x="325" y="611"/>
                    </a:lnTo>
                    <a:lnTo>
                      <a:pt x="344" y="607"/>
                    </a:lnTo>
                    <a:lnTo>
                      <a:pt x="359" y="606"/>
                    </a:lnTo>
                    <a:lnTo>
                      <a:pt x="375" y="604"/>
                    </a:lnTo>
                    <a:lnTo>
                      <a:pt x="390" y="601"/>
                    </a:lnTo>
                    <a:lnTo>
                      <a:pt x="407" y="597"/>
                    </a:lnTo>
                    <a:lnTo>
                      <a:pt x="422" y="594"/>
                    </a:lnTo>
                    <a:lnTo>
                      <a:pt x="438" y="588"/>
                    </a:lnTo>
                    <a:lnTo>
                      <a:pt x="453" y="584"/>
                    </a:lnTo>
                    <a:lnTo>
                      <a:pt x="470" y="578"/>
                    </a:lnTo>
                    <a:lnTo>
                      <a:pt x="508" y="562"/>
                    </a:lnTo>
                    <a:lnTo>
                      <a:pt x="544" y="545"/>
                    </a:lnTo>
                    <a:lnTo>
                      <a:pt x="580" y="525"/>
                    </a:lnTo>
                    <a:lnTo>
                      <a:pt x="614" y="503"/>
                    </a:lnTo>
                    <a:lnTo>
                      <a:pt x="645" y="479"/>
                    </a:lnTo>
                    <a:lnTo>
                      <a:pt x="675" y="452"/>
                    </a:lnTo>
                    <a:lnTo>
                      <a:pt x="703" y="424"/>
                    </a:lnTo>
                    <a:lnTo>
                      <a:pt x="730" y="394"/>
                    </a:lnTo>
                    <a:lnTo>
                      <a:pt x="754" y="364"/>
                    </a:lnTo>
                    <a:lnTo>
                      <a:pt x="776" y="331"/>
                    </a:lnTo>
                    <a:lnTo>
                      <a:pt x="795" y="296"/>
                    </a:lnTo>
                    <a:lnTo>
                      <a:pt x="813" y="262"/>
                    </a:lnTo>
                    <a:lnTo>
                      <a:pt x="826" y="226"/>
                    </a:lnTo>
                    <a:lnTo>
                      <a:pt x="839" y="190"/>
                    </a:lnTo>
                    <a:lnTo>
                      <a:pt x="848" y="151"/>
                    </a:lnTo>
                    <a:lnTo>
                      <a:pt x="854" y="113"/>
                    </a:lnTo>
                    <a:lnTo>
                      <a:pt x="854" y="0"/>
                    </a:lnTo>
                    <a:lnTo>
                      <a:pt x="803" y="0"/>
                    </a:lnTo>
                    <a:lnTo>
                      <a:pt x="803" y="113"/>
                    </a:lnTo>
                    <a:lnTo>
                      <a:pt x="802" y="143"/>
                    </a:lnTo>
                    <a:lnTo>
                      <a:pt x="797" y="171"/>
                    </a:lnTo>
                    <a:lnTo>
                      <a:pt x="792" y="195"/>
                    </a:lnTo>
                    <a:lnTo>
                      <a:pt x="782" y="218"/>
                    </a:lnTo>
                    <a:lnTo>
                      <a:pt x="771" y="237"/>
                    </a:lnTo>
                    <a:lnTo>
                      <a:pt x="759" y="253"/>
                    </a:lnTo>
                    <a:lnTo>
                      <a:pt x="743" y="266"/>
                    </a:lnTo>
                    <a:lnTo>
                      <a:pt x="725" y="276"/>
                    </a:lnTo>
                    <a:lnTo>
                      <a:pt x="739" y="254"/>
                    </a:lnTo>
                    <a:lnTo>
                      <a:pt x="748" y="233"/>
                    </a:lnTo>
                    <a:lnTo>
                      <a:pt x="756" y="208"/>
                    </a:lnTo>
                    <a:lnTo>
                      <a:pt x="763" y="185"/>
                    </a:lnTo>
                    <a:lnTo>
                      <a:pt x="767" y="162"/>
                    </a:lnTo>
                    <a:lnTo>
                      <a:pt x="771" y="142"/>
                    </a:lnTo>
                    <a:lnTo>
                      <a:pt x="774" y="125"/>
                    </a:lnTo>
                    <a:lnTo>
                      <a:pt x="776" y="110"/>
                    </a:lnTo>
                    <a:lnTo>
                      <a:pt x="776" y="0"/>
                    </a:lnTo>
                    <a:lnTo>
                      <a:pt x="754" y="0"/>
                    </a:lnTo>
                    <a:lnTo>
                      <a:pt x="754" y="113"/>
                    </a:lnTo>
                    <a:lnTo>
                      <a:pt x="755" y="113"/>
                    </a:lnTo>
                    <a:lnTo>
                      <a:pt x="754" y="129"/>
                    </a:lnTo>
                    <a:lnTo>
                      <a:pt x="751" y="148"/>
                    </a:lnTo>
                    <a:lnTo>
                      <a:pt x="747" y="168"/>
                    </a:lnTo>
                    <a:lnTo>
                      <a:pt x="743" y="191"/>
                    </a:lnTo>
                    <a:lnTo>
                      <a:pt x="736" y="214"/>
                    </a:lnTo>
                    <a:lnTo>
                      <a:pt x="728" y="240"/>
                    </a:lnTo>
                    <a:lnTo>
                      <a:pt x="718" y="264"/>
                    </a:lnTo>
                    <a:lnTo>
                      <a:pt x="704" y="290"/>
                    </a:lnTo>
                    <a:lnTo>
                      <a:pt x="697" y="293"/>
                    </a:lnTo>
                    <a:lnTo>
                      <a:pt x="691" y="296"/>
                    </a:lnTo>
                    <a:lnTo>
                      <a:pt x="684" y="298"/>
                    </a:lnTo>
                    <a:lnTo>
                      <a:pt x="677" y="299"/>
                    </a:lnTo>
                    <a:lnTo>
                      <a:pt x="669" y="300"/>
                    </a:lnTo>
                    <a:lnTo>
                      <a:pt x="660" y="300"/>
                    </a:lnTo>
                    <a:lnTo>
                      <a:pt x="652" y="300"/>
                    </a:lnTo>
                    <a:lnTo>
                      <a:pt x="644" y="300"/>
                    </a:lnTo>
                    <a:lnTo>
                      <a:pt x="625" y="299"/>
                    </a:lnTo>
                    <a:lnTo>
                      <a:pt x="611" y="293"/>
                    </a:lnTo>
                    <a:lnTo>
                      <a:pt x="601" y="287"/>
                    </a:lnTo>
                    <a:lnTo>
                      <a:pt x="597" y="280"/>
                    </a:lnTo>
                    <a:lnTo>
                      <a:pt x="597" y="272"/>
                    </a:lnTo>
                    <a:lnTo>
                      <a:pt x="600" y="264"/>
                    </a:lnTo>
                    <a:lnTo>
                      <a:pt x="607" y="257"/>
                    </a:lnTo>
                    <a:lnTo>
                      <a:pt x="618" y="251"/>
                    </a:lnTo>
                    <a:lnTo>
                      <a:pt x="592" y="244"/>
                    </a:lnTo>
                    <a:lnTo>
                      <a:pt x="570" y="243"/>
                    </a:lnTo>
                    <a:lnTo>
                      <a:pt x="549" y="249"/>
                    </a:lnTo>
                    <a:lnTo>
                      <a:pt x="532" y="260"/>
                    </a:lnTo>
                    <a:lnTo>
                      <a:pt x="515" y="274"/>
                    </a:lnTo>
                    <a:lnTo>
                      <a:pt x="499" y="293"/>
                    </a:lnTo>
                    <a:lnTo>
                      <a:pt x="484" y="315"/>
                    </a:lnTo>
                    <a:lnTo>
                      <a:pt x="468" y="336"/>
                    </a:lnTo>
                    <a:lnTo>
                      <a:pt x="453" y="359"/>
                    </a:lnTo>
                    <a:lnTo>
                      <a:pt x="437" y="381"/>
                    </a:lnTo>
                    <a:lnTo>
                      <a:pt x="419" y="401"/>
                    </a:lnTo>
                    <a:lnTo>
                      <a:pt x="399" y="420"/>
                    </a:lnTo>
                    <a:lnTo>
                      <a:pt x="377" y="434"/>
                    </a:lnTo>
                    <a:lnTo>
                      <a:pt x="352" y="443"/>
                    </a:lnTo>
                    <a:lnTo>
                      <a:pt x="323" y="447"/>
                    </a:lnTo>
                    <a:lnTo>
                      <a:pt x="290" y="446"/>
                    </a:lnTo>
                    <a:lnTo>
                      <a:pt x="277" y="440"/>
                    </a:lnTo>
                    <a:lnTo>
                      <a:pt x="267" y="436"/>
                    </a:lnTo>
                    <a:lnTo>
                      <a:pt x="257" y="433"/>
                    </a:lnTo>
                    <a:lnTo>
                      <a:pt x="251" y="430"/>
                    </a:lnTo>
                    <a:lnTo>
                      <a:pt x="227" y="417"/>
                    </a:lnTo>
                    <a:lnTo>
                      <a:pt x="204" y="403"/>
                    </a:lnTo>
                    <a:lnTo>
                      <a:pt x="183" y="387"/>
                    </a:lnTo>
                    <a:lnTo>
                      <a:pt x="166" y="369"/>
                    </a:lnTo>
                    <a:lnTo>
                      <a:pt x="149" y="352"/>
                    </a:lnTo>
                    <a:lnTo>
                      <a:pt x="135" y="332"/>
                    </a:lnTo>
                    <a:lnTo>
                      <a:pt x="123" y="312"/>
                    </a:lnTo>
                    <a:lnTo>
                      <a:pt x="115" y="292"/>
                    </a:lnTo>
                    <a:lnTo>
                      <a:pt x="108" y="262"/>
                    </a:lnTo>
                    <a:lnTo>
                      <a:pt x="107" y="231"/>
                    </a:lnTo>
                    <a:lnTo>
                      <a:pt x="111" y="201"/>
                    </a:lnTo>
                    <a:lnTo>
                      <a:pt x="122" y="171"/>
                    </a:lnTo>
                    <a:lnTo>
                      <a:pt x="130" y="158"/>
                    </a:lnTo>
                    <a:lnTo>
                      <a:pt x="141" y="146"/>
                    </a:lnTo>
                    <a:lnTo>
                      <a:pt x="155" y="138"/>
                    </a:lnTo>
                    <a:lnTo>
                      <a:pt x="170" y="132"/>
                    </a:lnTo>
                    <a:lnTo>
                      <a:pt x="185" y="128"/>
                    </a:lnTo>
                    <a:lnTo>
                      <a:pt x="201" y="126"/>
                    </a:lnTo>
                    <a:lnTo>
                      <a:pt x="218" y="125"/>
                    </a:lnTo>
                    <a:lnTo>
                      <a:pt x="233" y="126"/>
                    </a:lnTo>
                    <a:lnTo>
                      <a:pt x="248" y="129"/>
                    </a:lnTo>
                    <a:lnTo>
                      <a:pt x="261" y="132"/>
                    </a:lnTo>
                    <a:lnTo>
                      <a:pt x="275" y="136"/>
                    </a:lnTo>
                    <a:lnTo>
                      <a:pt x="286" y="142"/>
                    </a:lnTo>
                    <a:lnTo>
                      <a:pt x="296" y="149"/>
                    </a:lnTo>
                    <a:lnTo>
                      <a:pt x="304" y="156"/>
                    </a:lnTo>
                    <a:lnTo>
                      <a:pt x="309" y="164"/>
                    </a:lnTo>
                    <a:lnTo>
                      <a:pt x="312" y="172"/>
                    </a:lnTo>
                    <a:lnTo>
                      <a:pt x="318" y="195"/>
                    </a:lnTo>
                    <a:lnTo>
                      <a:pt x="318" y="217"/>
                    </a:lnTo>
                    <a:lnTo>
                      <a:pt x="312" y="236"/>
                    </a:lnTo>
                    <a:lnTo>
                      <a:pt x="298" y="244"/>
                    </a:lnTo>
                    <a:lnTo>
                      <a:pt x="297" y="233"/>
                    </a:lnTo>
                    <a:lnTo>
                      <a:pt x="293" y="218"/>
                    </a:lnTo>
                    <a:lnTo>
                      <a:pt x="288" y="205"/>
                    </a:lnTo>
                    <a:lnTo>
                      <a:pt x="279" y="194"/>
                    </a:lnTo>
                    <a:lnTo>
                      <a:pt x="268" y="185"/>
                    </a:lnTo>
                    <a:lnTo>
                      <a:pt x="253" y="181"/>
                    </a:lnTo>
                    <a:lnTo>
                      <a:pt x="237" y="182"/>
                    </a:lnTo>
                    <a:lnTo>
                      <a:pt x="216" y="191"/>
                    </a:lnTo>
                    <a:lnTo>
                      <a:pt x="200" y="211"/>
                    </a:lnTo>
                    <a:lnTo>
                      <a:pt x="196" y="238"/>
                    </a:lnTo>
                    <a:lnTo>
                      <a:pt x="198" y="267"/>
                    </a:lnTo>
                    <a:lnTo>
                      <a:pt x="211" y="287"/>
                    </a:lnTo>
                    <a:lnTo>
                      <a:pt x="219" y="295"/>
                    </a:lnTo>
                    <a:lnTo>
                      <a:pt x="230" y="302"/>
                    </a:lnTo>
                    <a:lnTo>
                      <a:pt x="242" y="308"/>
                    </a:lnTo>
                    <a:lnTo>
                      <a:pt x="256" y="312"/>
                    </a:lnTo>
                    <a:lnTo>
                      <a:pt x="271" y="313"/>
                    </a:lnTo>
                    <a:lnTo>
                      <a:pt x="286" y="312"/>
                    </a:lnTo>
                    <a:lnTo>
                      <a:pt x="301" y="308"/>
                    </a:lnTo>
                    <a:lnTo>
                      <a:pt x="316" y="298"/>
                    </a:lnTo>
                    <a:lnTo>
                      <a:pt x="337" y="269"/>
                    </a:lnTo>
                    <a:lnTo>
                      <a:pt x="344" y="236"/>
                    </a:lnTo>
                    <a:lnTo>
                      <a:pt x="341" y="201"/>
                    </a:lnTo>
                    <a:lnTo>
                      <a:pt x="333" y="167"/>
                    </a:lnTo>
                    <a:lnTo>
                      <a:pt x="326" y="154"/>
                    </a:lnTo>
                    <a:lnTo>
                      <a:pt x="318" y="142"/>
                    </a:lnTo>
                    <a:lnTo>
                      <a:pt x="307" y="132"/>
                    </a:lnTo>
                    <a:lnTo>
                      <a:pt x="294" y="123"/>
                    </a:lnTo>
                    <a:lnTo>
                      <a:pt x="281" y="116"/>
                    </a:lnTo>
                    <a:lnTo>
                      <a:pt x="267" y="110"/>
                    </a:lnTo>
                    <a:lnTo>
                      <a:pt x="252" y="107"/>
                    </a:lnTo>
                    <a:lnTo>
                      <a:pt x="235" y="105"/>
                    </a:lnTo>
                    <a:lnTo>
                      <a:pt x="216" y="103"/>
                    </a:lnTo>
                    <a:lnTo>
                      <a:pt x="197" y="103"/>
                    </a:lnTo>
                    <a:lnTo>
                      <a:pt x="178" y="106"/>
                    </a:lnTo>
                    <a:lnTo>
                      <a:pt x="160" y="112"/>
                    </a:lnTo>
                    <a:lnTo>
                      <a:pt x="142" y="119"/>
                    </a:lnTo>
                    <a:lnTo>
                      <a:pt x="127" y="131"/>
                    </a:lnTo>
                    <a:lnTo>
                      <a:pt x="115" y="143"/>
                    </a:lnTo>
                    <a:lnTo>
                      <a:pt x="104" y="161"/>
                    </a:lnTo>
                    <a:lnTo>
                      <a:pt x="92" y="197"/>
                    </a:lnTo>
                    <a:lnTo>
                      <a:pt x="86" y="231"/>
                    </a:lnTo>
                    <a:lnTo>
                      <a:pt x="87" y="266"/>
                    </a:lnTo>
                    <a:lnTo>
                      <a:pt x="96" y="300"/>
                    </a:lnTo>
                    <a:lnTo>
                      <a:pt x="105" y="323"/>
                    </a:lnTo>
                    <a:lnTo>
                      <a:pt x="118" y="345"/>
                    </a:lnTo>
                    <a:lnTo>
                      <a:pt x="133" y="365"/>
                    </a:lnTo>
                    <a:lnTo>
                      <a:pt x="150" y="385"/>
                    </a:lnTo>
                    <a:lnTo>
                      <a:pt x="170" y="404"/>
                    </a:lnTo>
                    <a:lnTo>
                      <a:pt x="192" y="421"/>
                    </a:lnTo>
                    <a:lnTo>
                      <a:pt x="216" y="436"/>
                    </a:lnTo>
                    <a:lnTo>
                      <a:pt x="242" y="449"/>
                    </a:lnTo>
                    <a:lnTo>
                      <a:pt x="255" y="454"/>
                    </a:lnTo>
                    <a:lnTo>
                      <a:pt x="270" y="462"/>
                    </a:lnTo>
                    <a:lnTo>
                      <a:pt x="292" y="469"/>
                    </a:lnTo>
                    <a:lnTo>
                      <a:pt x="316" y="476"/>
                    </a:lnTo>
                    <a:lnTo>
                      <a:pt x="346" y="480"/>
                    </a:lnTo>
                    <a:lnTo>
                      <a:pt x="381" y="483"/>
                    </a:lnTo>
                    <a:lnTo>
                      <a:pt x="419" y="483"/>
                    </a:lnTo>
                    <a:lnTo>
                      <a:pt x="460" y="477"/>
                    </a:lnTo>
                    <a:lnTo>
                      <a:pt x="495" y="470"/>
                    </a:lnTo>
                    <a:lnTo>
                      <a:pt x="526" y="463"/>
                    </a:lnTo>
                    <a:lnTo>
                      <a:pt x="556" y="453"/>
                    </a:lnTo>
                    <a:lnTo>
                      <a:pt x="584" y="443"/>
                    </a:lnTo>
                    <a:lnTo>
                      <a:pt x="610" y="431"/>
                    </a:lnTo>
                    <a:lnTo>
                      <a:pt x="633" y="418"/>
                    </a:lnTo>
                    <a:lnTo>
                      <a:pt x="655" y="404"/>
                    </a:lnTo>
                    <a:lnTo>
                      <a:pt x="673" y="388"/>
                    </a:lnTo>
                    <a:lnTo>
                      <a:pt x="689" y="377"/>
                    </a:lnTo>
                    <a:lnTo>
                      <a:pt x="704" y="364"/>
                    </a:lnTo>
                    <a:lnTo>
                      <a:pt x="719" y="351"/>
                    </a:lnTo>
                    <a:lnTo>
                      <a:pt x="733" y="338"/>
                    </a:lnTo>
                    <a:lnTo>
                      <a:pt x="747" y="325"/>
                    </a:lnTo>
                    <a:lnTo>
                      <a:pt x="759" y="310"/>
                    </a:lnTo>
                    <a:lnTo>
                      <a:pt x="770" y="296"/>
                    </a:lnTo>
                    <a:lnTo>
                      <a:pt x="781" y="280"/>
                    </a:lnTo>
                    <a:lnTo>
                      <a:pt x="769" y="303"/>
                    </a:lnTo>
                    <a:lnTo>
                      <a:pt x="756" y="325"/>
                    </a:lnTo>
                    <a:lnTo>
                      <a:pt x="741" y="346"/>
                    </a:lnTo>
                    <a:lnTo>
                      <a:pt x="726" y="367"/>
                    </a:lnTo>
                    <a:lnTo>
                      <a:pt x="710" y="387"/>
                    </a:lnTo>
                    <a:lnTo>
                      <a:pt x="692" y="405"/>
                    </a:lnTo>
                    <a:lnTo>
                      <a:pt x="674" y="424"/>
                    </a:lnTo>
                    <a:lnTo>
                      <a:pt x="655" y="441"/>
                    </a:lnTo>
                    <a:lnTo>
                      <a:pt x="636" y="459"/>
                    </a:lnTo>
                    <a:lnTo>
                      <a:pt x="614" y="475"/>
                    </a:lnTo>
                    <a:lnTo>
                      <a:pt x="592" y="490"/>
                    </a:lnTo>
                    <a:lnTo>
                      <a:pt x="570" y="505"/>
                    </a:lnTo>
                    <a:lnTo>
                      <a:pt x="547" y="518"/>
                    </a:lnTo>
                    <a:lnTo>
                      <a:pt x="523" y="529"/>
                    </a:lnTo>
                    <a:lnTo>
                      <a:pt x="499" y="541"/>
                    </a:lnTo>
                    <a:lnTo>
                      <a:pt x="473" y="551"/>
                    </a:lnTo>
                    <a:lnTo>
                      <a:pt x="442" y="561"/>
                    </a:lnTo>
                    <a:lnTo>
                      <a:pt x="412" y="570"/>
                    </a:lnTo>
                    <a:lnTo>
                      <a:pt x="382" y="575"/>
                    </a:lnTo>
                    <a:lnTo>
                      <a:pt x="352" y="580"/>
                    </a:lnTo>
                    <a:lnTo>
                      <a:pt x="323" y="581"/>
                    </a:lnTo>
                    <a:lnTo>
                      <a:pt x="294" y="583"/>
                    </a:lnTo>
                    <a:lnTo>
                      <a:pt x="267" y="580"/>
                    </a:lnTo>
                    <a:lnTo>
                      <a:pt x="240" y="577"/>
                    </a:lnTo>
                    <a:lnTo>
                      <a:pt x="212" y="571"/>
                    </a:lnTo>
                    <a:lnTo>
                      <a:pt x="187" y="564"/>
                    </a:lnTo>
                    <a:lnTo>
                      <a:pt x="161" y="555"/>
                    </a:lnTo>
                    <a:lnTo>
                      <a:pt x="138" y="544"/>
                    </a:lnTo>
                    <a:lnTo>
                      <a:pt x="115" y="531"/>
                    </a:lnTo>
                    <a:lnTo>
                      <a:pt x="93" y="516"/>
                    </a:lnTo>
                    <a:lnTo>
                      <a:pt x="72" y="500"/>
                    </a:lnTo>
                    <a:lnTo>
                      <a:pt x="53" y="482"/>
                    </a:lnTo>
                    <a:lnTo>
                      <a:pt x="49" y="486"/>
                    </a:lnTo>
                    <a:lnTo>
                      <a:pt x="49" y="480"/>
                    </a:lnTo>
                    <a:lnTo>
                      <a:pt x="0" y="480"/>
                    </a:lnTo>
                    <a:lnTo>
                      <a:pt x="0" y="502"/>
                    </a:lnTo>
                    <a:lnTo>
                      <a:pt x="45" y="502"/>
                    </a:lnTo>
                    <a:lnTo>
                      <a:pt x="57" y="513"/>
                    </a:lnTo>
                    <a:lnTo>
                      <a:pt x="70" y="525"/>
                    </a:lnTo>
                    <a:lnTo>
                      <a:pt x="83" y="535"/>
                    </a:lnTo>
                    <a:lnTo>
                      <a:pt x="96" y="545"/>
                    </a:lnTo>
                    <a:lnTo>
                      <a:pt x="109" y="554"/>
                    </a:lnTo>
                    <a:lnTo>
                      <a:pt x="124" y="562"/>
                    </a:lnTo>
                    <a:lnTo>
                      <a:pt x="138" y="570"/>
                    </a:lnTo>
                    <a:lnTo>
                      <a:pt x="153" y="577"/>
                    </a:lnTo>
                    <a:lnTo>
                      <a:pt x="168" y="584"/>
                    </a:lnTo>
                    <a:lnTo>
                      <a:pt x="183" y="590"/>
                    </a:lnTo>
                    <a:lnTo>
                      <a:pt x="200" y="594"/>
                    </a:lnTo>
                    <a:lnTo>
                      <a:pt x="216" y="598"/>
                    </a:lnTo>
                    <a:lnTo>
                      <a:pt x="233" y="603"/>
                    </a:lnTo>
                    <a:lnTo>
                      <a:pt x="249" y="606"/>
                    </a:lnTo>
                    <a:lnTo>
                      <a:pt x="266" y="607"/>
                    </a:lnTo>
                    <a:lnTo>
                      <a:pt x="283" y="608"/>
                    </a:lnTo>
                    <a:lnTo>
                      <a:pt x="282" y="608"/>
                    </a:lnTo>
                    <a:lnTo>
                      <a:pt x="261" y="611"/>
                    </a:lnTo>
                    <a:lnTo>
                      <a:pt x="241" y="611"/>
                    </a:lnTo>
                    <a:lnTo>
                      <a:pt x="220" y="611"/>
                    </a:lnTo>
                    <a:lnTo>
                      <a:pt x="203" y="610"/>
                    </a:lnTo>
                    <a:lnTo>
                      <a:pt x="183" y="607"/>
                    </a:lnTo>
                    <a:lnTo>
                      <a:pt x="166" y="603"/>
                    </a:lnTo>
                    <a:lnTo>
                      <a:pt x="149" y="598"/>
                    </a:lnTo>
                    <a:lnTo>
                      <a:pt x="133" y="593"/>
                    </a:lnTo>
                    <a:lnTo>
                      <a:pt x="118" y="585"/>
                    </a:lnTo>
                    <a:lnTo>
                      <a:pt x="104" y="580"/>
                    </a:lnTo>
                    <a:lnTo>
                      <a:pt x="90" y="572"/>
                    </a:lnTo>
                    <a:lnTo>
                      <a:pt x="78" y="564"/>
                    </a:lnTo>
                    <a:lnTo>
                      <a:pt x="65" y="557"/>
                    </a:lnTo>
                    <a:lnTo>
                      <a:pt x="54" y="548"/>
                    </a:lnTo>
                    <a:lnTo>
                      <a:pt x="45" y="541"/>
                    </a:lnTo>
                    <a:lnTo>
                      <a:pt x="37" y="532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77" name="Freeform 47"/>
              <p:cNvSpPr>
                <a:spLocks/>
              </p:cNvSpPr>
              <p:nvPr/>
            </p:nvSpPr>
            <p:spPr bwMode="auto">
              <a:xfrm>
                <a:off x="4265" y="3013"/>
                <a:ext cx="265" cy="106"/>
              </a:xfrm>
              <a:custGeom>
                <a:avLst/>
                <a:gdLst>
                  <a:gd name="T0" fmla="*/ 282 w 283"/>
                  <a:gd name="T1" fmla="*/ 106 h 109"/>
                  <a:gd name="T2" fmla="*/ 283 w 283"/>
                  <a:gd name="T3" fmla="*/ 106 h 109"/>
                  <a:gd name="T4" fmla="*/ 266 w 283"/>
                  <a:gd name="T5" fmla="*/ 105 h 109"/>
                  <a:gd name="T6" fmla="*/ 249 w 283"/>
                  <a:gd name="T7" fmla="*/ 104 h 109"/>
                  <a:gd name="T8" fmla="*/ 233 w 283"/>
                  <a:gd name="T9" fmla="*/ 101 h 109"/>
                  <a:gd name="T10" fmla="*/ 216 w 283"/>
                  <a:gd name="T11" fmla="*/ 96 h 109"/>
                  <a:gd name="T12" fmla="*/ 200 w 283"/>
                  <a:gd name="T13" fmla="*/ 92 h 109"/>
                  <a:gd name="T14" fmla="*/ 183 w 283"/>
                  <a:gd name="T15" fmla="*/ 88 h 109"/>
                  <a:gd name="T16" fmla="*/ 168 w 283"/>
                  <a:gd name="T17" fmla="*/ 82 h 109"/>
                  <a:gd name="T18" fmla="*/ 153 w 283"/>
                  <a:gd name="T19" fmla="*/ 75 h 109"/>
                  <a:gd name="T20" fmla="*/ 138 w 283"/>
                  <a:gd name="T21" fmla="*/ 68 h 109"/>
                  <a:gd name="T22" fmla="*/ 124 w 283"/>
                  <a:gd name="T23" fmla="*/ 60 h 109"/>
                  <a:gd name="T24" fmla="*/ 109 w 283"/>
                  <a:gd name="T25" fmla="*/ 52 h 109"/>
                  <a:gd name="T26" fmla="*/ 96 w 283"/>
                  <a:gd name="T27" fmla="*/ 43 h 109"/>
                  <a:gd name="T28" fmla="*/ 83 w 283"/>
                  <a:gd name="T29" fmla="*/ 33 h 109"/>
                  <a:gd name="T30" fmla="*/ 70 w 283"/>
                  <a:gd name="T31" fmla="*/ 23 h 109"/>
                  <a:gd name="T32" fmla="*/ 57 w 283"/>
                  <a:gd name="T33" fmla="*/ 11 h 109"/>
                  <a:gd name="T34" fmla="*/ 45 w 283"/>
                  <a:gd name="T35" fmla="*/ 0 h 109"/>
                  <a:gd name="T36" fmla="*/ 0 w 283"/>
                  <a:gd name="T37" fmla="*/ 0 h 109"/>
                  <a:gd name="T38" fmla="*/ 0 w 283"/>
                  <a:gd name="T39" fmla="*/ 30 h 109"/>
                  <a:gd name="T40" fmla="*/ 37 w 283"/>
                  <a:gd name="T41" fmla="*/ 30 h 109"/>
                  <a:gd name="T42" fmla="*/ 45 w 283"/>
                  <a:gd name="T43" fmla="*/ 39 h 109"/>
                  <a:gd name="T44" fmla="*/ 54 w 283"/>
                  <a:gd name="T45" fmla="*/ 46 h 109"/>
                  <a:gd name="T46" fmla="*/ 65 w 283"/>
                  <a:gd name="T47" fmla="*/ 55 h 109"/>
                  <a:gd name="T48" fmla="*/ 78 w 283"/>
                  <a:gd name="T49" fmla="*/ 62 h 109"/>
                  <a:gd name="T50" fmla="*/ 90 w 283"/>
                  <a:gd name="T51" fmla="*/ 70 h 109"/>
                  <a:gd name="T52" fmla="*/ 104 w 283"/>
                  <a:gd name="T53" fmla="*/ 78 h 109"/>
                  <a:gd name="T54" fmla="*/ 118 w 283"/>
                  <a:gd name="T55" fmla="*/ 83 h 109"/>
                  <a:gd name="T56" fmla="*/ 133 w 283"/>
                  <a:gd name="T57" fmla="*/ 91 h 109"/>
                  <a:gd name="T58" fmla="*/ 149 w 283"/>
                  <a:gd name="T59" fmla="*/ 96 h 109"/>
                  <a:gd name="T60" fmla="*/ 166 w 283"/>
                  <a:gd name="T61" fmla="*/ 101 h 109"/>
                  <a:gd name="T62" fmla="*/ 183 w 283"/>
                  <a:gd name="T63" fmla="*/ 105 h 109"/>
                  <a:gd name="T64" fmla="*/ 203 w 283"/>
                  <a:gd name="T65" fmla="*/ 108 h 109"/>
                  <a:gd name="T66" fmla="*/ 220 w 283"/>
                  <a:gd name="T67" fmla="*/ 109 h 109"/>
                  <a:gd name="T68" fmla="*/ 241 w 283"/>
                  <a:gd name="T69" fmla="*/ 109 h 109"/>
                  <a:gd name="T70" fmla="*/ 261 w 283"/>
                  <a:gd name="T71" fmla="*/ 109 h 109"/>
                  <a:gd name="T72" fmla="*/ 282 w 283"/>
                  <a:gd name="T73" fmla="*/ 106 h 10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83"/>
                  <a:gd name="T112" fmla="*/ 0 h 109"/>
                  <a:gd name="T113" fmla="*/ 283 w 283"/>
                  <a:gd name="T114" fmla="*/ 109 h 10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83" h="109">
                    <a:moveTo>
                      <a:pt x="282" y="106"/>
                    </a:moveTo>
                    <a:lnTo>
                      <a:pt x="283" y="106"/>
                    </a:lnTo>
                    <a:lnTo>
                      <a:pt x="266" y="105"/>
                    </a:lnTo>
                    <a:lnTo>
                      <a:pt x="249" y="104"/>
                    </a:lnTo>
                    <a:lnTo>
                      <a:pt x="233" y="101"/>
                    </a:lnTo>
                    <a:lnTo>
                      <a:pt x="216" y="96"/>
                    </a:lnTo>
                    <a:lnTo>
                      <a:pt x="200" y="92"/>
                    </a:lnTo>
                    <a:lnTo>
                      <a:pt x="183" y="88"/>
                    </a:lnTo>
                    <a:lnTo>
                      <a:pt x="168" y="82"/>
                    </a:lnTo>
                    <a:lnTo>
                      <a:pt x="153" y="75"/>
                    </a:lnTo>
                    <a:lnTo>
                      <a:pt x="138" y="68"/>
                    </a:lnTo>
                    <a:lnTo>
                      <a:pt x="124" y="60"/>
                    </a:lnTo>
                    <a:lnTo>
                      <a:pt x="109" y="52"/>
                    </a:lnTo>
                    <a:lnTo>
                      <a:pt x="96" y="43"/>
                    </a:lnTo>
                    <a:lnTo>
                      <a:pt x="83" y="33"/>
                    </a:lnTo>
                    <a:lnTo>
                      <a:pt x="70" y="23"/>
                    </a:lnTo>
                    <a:lnTo>
                      <a:pt x="57" y="11"/>
                    </a:lnTo>
                    <a:lnTo>
                      <a:pt x="45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37" y="30"/>
                    </a:lnTo>
                    <a:lnTo>
                      <a:pt x="45" y="39"/>
                    </a:lnTo>
                    <a:lnTo>
                      <a:pt x="54" y="46"/>
                    </a:lnTo>
                    <a:lnTo>
                      <a:pt x="65" y="55"/>
                    </a:lnTo>
                    <a:lnTo>
                      <a:pt x="78" y="62"/>
                    </a:lnTo>
                    <a:lnTo>
                      <a:pt x="90" y="70"/>
                    </a:lnTo>
                    <a:lnTo>
                      <a:pt x="104" y="78"/>
                    </a:lnTo>
                    <a:lnTo>
                      <a:pt x="118" y="83"/>
                    </a:lnTo>
                    <a:lnTo>
                      <a:pt x="133" y="91"/>
                    </a:lnTo>
                    <a:lnTo>
                      <a:pt x="149" y="96"/>
                    </a:lnTo>
                    <a:lnTo>
                      <a:pt x="166" y="101"/>
                    </a:lnTo>
                    <a:lnTo>
                      <a:pt x="183" y="105"/>
                    </a:lnTo>
                    <a:lnTo>
                      <a:pt x="203" y="108"/>
                    </a:lnTo>
                    <a:lnTo>
                      <a:pt x="220" y="109"/>
                    </a:lnTo>
                    <a:lnTo>
                      <a:pt x="241" y="109"/>
                    </a:lnTo>
                    <a:lnTo>
                      <a:pt x="261" y="109"/>
                    </a:lnTo>
                    <a:lnTo>
                      <a:pt x="282" y="106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78" name="Freeform 48"/>
              <p:cNvSpPr>
                <a:spLocks/>
              </p:cNvSpPr>
              <p:nvPr/>
            </p:nvSpPr>
            <p:spPr bwMode="auto">
              <a:xfrm>
                <a:off x="4466" y="2705"/>
                <a:ext cx="66" cy="55"/>
              </a:xfrm>
              <a:custGeom>
                <a:avLst/>
                <a:gdLst>
                  <a:gd name="T0" fmla="*/ 68 w 71"/>
                  <a:gd name="T1" fmla="*/ 27 h 57"/>
                  <a:gd name="T2" fmla="*/ 67 w 71"/>
                  <a:gd name="T3" fmla="*/ 21 h 57"/>
                  <a:gd name="T4" fmla="*/ 64 w 71"/>
                  <a:gd name="T5" fmla="*/ 17 h 57"/>
                  <a:gd name="T6" fmla="*/ 60 w 71"/>
                  <a:gd name="T7" fmla="*/ 11 h 57"/>
                  <a:gd name="T8" fmla="*/ 56 w 71"/>
                  <a:gd name="T9" fmla="*/ 7 h 57"/>
                  <a:gd name="T10" fmla="*/ 50 w 71"/>
                  <a:gd name="T11" fmla="*/ 3 h 57"/>
                  <a:gd name="T12" fmla="*/ 43 w 71"/>
                  <a:gd name="T13" fmla="*/ 0 h 57"/>
                  <a:gd name="T14" fmla="*/ 35 w 71"/>
                  <a:gd name="T15" fmla="*/ 0 h 57"/>
                  <a:gd name="T16" fmla="*/ 27 w 71"/>
                  <a:gd name="T17" fmla="*/ 0 h 57"/>
                  <a:gd name="T18" fmla="*/ 12 w 71"/>
                  <a:gd name="T19" fmla="*/ 8 h 57"/>
                  <a:gd name="T20" fmla="*/ 2 w 71"/>
                  <a:gd name="T21" fmla="*/ 21 h 57"/>
                  <a:gd name="T22" fmla="*/ 0 w 71"/>
                  <a:gd name="T23" fmla="*/ 37 h 57"/>
                  <a:gd name="T24" fmla="*/ 2 w 71"/>
                  <a:gd name="T25" fmla="*/ 50 h 57"/>
                  <a:gd name="T26" fmla="*/ 8 w 71"/>
                  <a:gd name="T27" fmla="*/ 57 h 57"/>
                  <a:gd name="T28" fmla="*/ 15 w 71"/>
                  <a:gd name="T29" fmla="*/ 57 h 57"/>
                  <a:gd name="T30" fmla="*/ 20 w 71"/>
                  <a:gd name="T31" fmla="*/ 52 h 57"/>
                  <a:gd name="T32" fmla="*/ 23 w 71"/>
                  <a:gd name="T33" fmla="*/ 42 h 57"/>
                  <a:gd name="T34" fmla="*/ 27 w 71"/>
                  <a:gd name="T35" fmla="*/ 30 h 57"/>
                  <a:gd name="T36" fmla="*/ 37 w 71"/>
                  <a:gd name="T37" fmla="*/ 20 h 57"/>
                  <a:gd name="T38" fmla="*/ 47 w 71"/>
                  <a:gd name="T39" fmla="*/ 19 h 57"/>
                  <a:gd name="T40" fmla="*/ 58 w 71"/>
                  <a:gd name="T41" fmla="*/ 29 h 57"/>
                  <a:gd name="T42" fmla="*/ 67 w 71"/>
                  <a:gd name="T43" fmla="*/ 39 h 57"/>
                  <a:gd name="T44" fmla="*/ 69 w 71"/>
                  <a:gd name="T45" fmla="*/ 40 h 57"/>
                  <a:gd name="T46" fmla="*/ 71 w 71"/>
                  <a:gd name="T47" fmla="*/ 34 h 57"/>
                  <a:gd name="T48" fmla="*/ 68 w 71"/>
                  <a:gd name="T49" fmla="*/ 27 h 5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1"/>
                  <a:gd name="T76" fmla="*/ 0 h 57"/>
                  <a:gd name="T77" fmla="*/ 71 w 71"/>
                  <a:gd name="T78" fmla="*/ 57 h 57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1" h="57">
                    <a:moveTo>
                      <a:pt x="68" y="27"/>
                    </a:moveTo>
                    <a:lnTo>
                      <a:pt x="67" y="21"/>
                    </a:lnTo>
                    <a:lnTo>
                      <a:pt x="64" y="17"/>
                    </a:lnTo>
                    <a:lnTo>
                      <a:pt x="60" y="11"/>
                    </a:lnTo>
                    <a:lnTo>
                      <a:pt x="56" y="7"/>
                    </a:lnTo>
                    <a:lnTo>
                      <a:pt x="50" y="3"/>
                    </a:lnTo>
                    <a:lnTo>
                      <a:pt x="43" y="0"/>
                    </a:lnTo>
                    <a:lnTo>
                      <a:pt x="35" y="0"/>
                    </a:lnTo>
                    <a:lnTo>
                      <a:pt x="27" y="0"/>
                    </a:lnTo>
                    <a:lnTo>
                      <a:pt x="12" y="8"/>
                    </a:lnTo>
                    <a:lnTo>
                      <a:pt x="2" y="21"/>
                    </a:lnTo>
                    <a:lnTo>
                      <a:pt x="0" y="37"/>
                    </a:lnTo>
                    <a:lnTo>
                      <a:pt x="2" y="50"/>
                    </a:lnTo>
                    <a:lnTo>
                      <a:pt x="8" y="57"/>
                    </a:lnTo>
                    <a:lnTo>
                      <a:pt x="15" y="57"/>
                    </a:lnTo>
                    <a:lnTo>
                      <a:pt x="20" y="52"/>
                    </a:lnTo>
                    <a:lnTo>
                      <a:pt x="23" y="42"/>
                    </a:lnTo>
                    <a:lnTo>
                      <a:pt x="27" y="30"/>
                    </a:lnTo>
                    <a:lnTo>
                      <a:pt x="37" y="20"/>
                    </a:lnTo>
                    <a:lnTo>
                      <a:pt x="47" y="19"/>
                    </a:lnTo>
                    <a:lnTo>
                      <a:pt x="58" y="29"/>
                    </a:lnTo>
                    <a:lnTo>
                      <a:pt x="67" y="39"/>
                    </a:lnTo>
                    <a:lnTo>
                      <a:pt x="69" y="40"/>
                    </a:lnTo>
                    <a:lnTo>
                      <a:pt x="71" y="34"/>
                    </a:lnTo>
                    <a:lnTo>
                      <a:pt x="68" y="27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79" name="Freeform 49"/>
              <p:cNvSpPr>
                <a:spLocks/>
              </p:cNvSpPr>
              <p:nvPr/>
            </p:nvSpPr>
            <p:spPr bwMode="auto">
              <a:xfrm>
                <a:off x="4977" y="2511"/>
                <a:ext cx="73" cy="267"/>
              </a:xfrm>
              <a:custGeom>
                <a:avLst/>
                <a:gdLst>
                  <a:gd name="T0" fmla="*/ 78 w 78"/>
                  <a:gd name="T1" fmla="*/ 0 h 276"/>
                  <a:gd name="T2" fmla="*/ 78 w 78"/>
                  <a:gd name="T3" fmla="*/ 113 h 276"/>
                  <a:gd name="T4" fmla="*/ 77 w 78"/>
                  <a:gd name="T5" fmla="*/ 143 h 276"/>
                  <a:gd name="T6" fmla="*/ 72 w 78"/>
                  <a:gd name="T7" fmla="*/ 171 h 276"/>
                  <a:gd name="T8" fmla="*/ 67 w 78"/>
                  <a:gd name="T9" fmla="*/ 195 h 276"/>
                  <a:gd name="T10" fmla="*/ 57 w 78"/>
                  <a:gd name="T11" fmla="*/ 218 h 276"/>
                  <a:gd name="T12" fmla="*/ 46 w 78"/>
                  <a:gd name="T13" fmla="*/ 237 h 276"/>
                  <a:gd name="T14" fmla="*/ 34 w 78"/>
                  <a:gd name="T15" fmla="*/ 253 h 276"/>
                  <a:gd name="T16" fmla="*/ 18 w 78"/>
                  <a:gd name="T17" fmla="*/ 266 h 276"/>
                  <a:gd name="T18" fmla="*/ 0 w 78"/>
                  <a:gd name="T19" fmla="*/ 276 h 276"/>
                  <a:gd name="T20" fmla="*/ 14 w 78"/>
                  <a:gd name="T21" fmla="*/ 254 h 276"/>
                  <a:gd name="T22" fmla="*/ 23 w 78"/>
                  <a:gd name="T23" fmla="*/ 233 h 276"/>
                  <a:gd name="T24" fmla="*/ 31 w 78"/>
                  <a:gd name="T25" fmla="*/ 208 h 276"/>
                  <a:gd name="T26" fmla="*/ 38 w 78"/>
                  <a:gd name="T27" fmla="*/ 185 h 276"/>
                  <a:gd name="T28" fmla="*/ 42 w 78"/>
                  <a:gd name="T29" fmla="*/ 162 h 276"/>
                  <a:gd name="T30" fmla="*/ 46 w 78"/>
                  <a:gd name="T31" fmla="*/ 142 h 276"/>
                  <a:gd name="T32" fmla="*/ 49 w 78"/>
                  <a:gd name="T33" fmla="*/ 125 h 276"/>
                  <a:gd name="T34" fmla="*/ 51 w 78"/>
                  <a:gd name="T35" fmla="*/ 110 h 276"/>
                  <a:gd name="T36" fmla="*/ 51 w 78"/>
                  <a:gd name="T37" fmla="*/ 110 h 276"/>
                  <a:gd name="T38" fmla="*/ 51 w 78"/>
                  <a:gd name="T39" fmla="*/ 0 h 276"/>
                  <a:gd name="T40" fmla="*/ 78 w 78"/>
                  <a:gd name="T41" fmla="*/ 0 h 27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78"/>
                  <a:gd name="T64" fmla="*/ 0 h 276"/>
                  <a:gd name="T65" fmla="*/ 78 w 78"/>
                  <a:gd name="T66" fmla="*/ 276 h 27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78" h="276">
                    <a:moveTo>
                      <a:pt x="78" y="0"/>
                    </a:moveTo>
                    <a:lnTo>
                      <a:pt x="78" y="113"/>
                    </a:lnTo>
                    <a:lnTo>
                      <a:pt x="77" y="143"/>
                    </a:lnTo>
                    <a:lnTo>
                      <a:pt x="72" y="171"/>
                    </a:lnTo>
                    <a:lnTo>
                      <a:pt x="67" y="195"/>
                    </a:lnTo>
                    <a:lnTo>
                      <a:pt x="57" y="218"/>
                    </a:lnTo>
                    <a:lnTo>
                      <a:pt x="46" y="237"/>
                    </a:lnTo>
                    <a:lnTo>
                      <a:pt x="34" y="253"/>
                    </a:lnTo>
                    <a:lnTo>
                      <a:pt x="18" y="266"/>
                    </a:lnTo>
                    <a:lnTo>
                      <a:pt x="0" y="276"/>
                    </a:lnTo>
                    <a:lnTo>
                      <a:pt x="14" y="254"/>
                    </a:lnTo>
                    <a:lnTo>
                      <a:pt x="23" y="233"/>
                    </a:lnTo>
                    <a:lnTo>
                      <a:pt x="31" y="208"/>
                    </a:lnTo>
                    <a:lnTo>
                      <a:pt x="38" y="185"/>
                    </a:lnTo>
                    <a:lnTo>
                      <a:pt x="42" y="162"/>
                    </a:lnTo>
                    <a:lnTo>
                      <a:pt x="46" y="142"/>
                    </a:lnTo>
                    <a:lnTo>
                      <a:pt x="49" y="125"/>
                    </a:lnTo>
                    <a:lnTo>
                      <a:pt x="51" y="110"/>
                    </a:lnTo>
                    <a:lnTo>
                      <a:pt x="51" y="0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80" name="Freeform 50"/>
              <p:cNvSpPr>
                <a:spLocks/>
              </p:cNvSpPr>
              <p:nvPr/>
            </p:nvSpPr>
            <p:spPr bwMode="auto">
              <a:xfrm>
                <a:off x="4615" y="2777"/>
                <a:ext cx="373" cy="195"/>
              </a:xfrm>
              <a:custGeom>
                <a:avLst/>
                <a:gdLst>
                  <a:gd name="T0" fmla="*/ 399 w 399"/>
                  <a:gd name="T1" fmla="*/ 23 h 201"/>
                  <a:gd name="T2" fmla="*/ 381 w 399"/>
                  <a:gd name="T3" fmla="*/ 47 h 201"/>
                  <a:gd name="T4" fmla="*/ 362 w 399"/>
                  <a:gd name="T5" fmla="*/ 70 h 201"/>
                  <a:gd name="T6" fmla="*/ 340 w 399"/>
                  <a:gd name="T7" fmla="*/ 92 h 201"/>
                  <a:gd name="T8" fmla="*/ 318 w 399"/>
                  <a:gd name="T9" fmla="*/ 111 h 201"/>
                  <a:gd name="T10" fmla="*/ 294 w 399"/>
                  <a:gd name="T11" fmla="*/ 128 h 201"/>
                  <a:gd name="T12" fmla="*/ 268 w 399"/>
                  <a:gd name="T13" fmla="*/ 142 h 201"/>
                  <a:gd name="T14" fmla="*/ 242 w 399"/>
                  <a:gd name="T15" fmla="*/ 157 h 201"/>
                  <a:gd name="T16" fmla="*/ 214 w 399"/>
                  <a:gd name="T17" fmla="*/ 167 h 201"/>
                  <a:gd name="T18" fmla="*/ 187 w 399"/>
                  <a:gd name="T19" fmla="*/ 177 h 201"/>
                  <a:gd name="T20" fmla="*/ 159 w 399"/>
                  <a:gd name="T21" fmla="*/ 186 h 201"/>
                  <a:gd name="T22" fmla="*/ 132 w 399"/>
                  <a:gd name="T23" fmla="*/ 191 h 201"/>
                  <a:gd name="T24" fmla="*/ 105 w 399"/>
                  <a:gd name="T25" fmla="*/ 196 h 201"/>
                  <a:gd name="T26" fmla="*/ 77 w 399"/>
                  <a:gd name="T27" fmla="*/ 200 h 201"/>
                  <a:gd name="T28" fmla="*/ 51 w 399"/>
                  <a:gd name="T29" fmla="*/ 201 h 201"/>
                  <a:gd name="T30" fmla="*/ 25 w 399"/>
                  <a:gd name="T31" fmla="*/ 201 h 201"/>
                  <a:gd name="T32" fmla="*/ 0 w 399"/>
                  <a:gd name="T33" fmla="*/ 200 h 201"/>
                  <a:gd name="T34" fmla="*/ 22 w 399"/>
                  <a:gd name="T35" fmla="*/ 193 h 201"/>
                  <a:gd name="T36" fmla="*/ 43 w 399"/>
                  <a:gd name="T37" fmla="*/ 183 h 201"/>
                  <a:gd name="T38" fmla="*/ 62 w 399"/>
                  <a:gd name="T39" fmla="*/ 170 h 201"/>
                  <a:gd name="T40" fmla="*/ 78 w 399"/>
                  <a:gd name="T41" fmla="*/ 155 h 201"/>
                  <a:gd name="T42" fmla="*/ 95 w 399"/>
                  <a:gd name="T43" fmla="*/ 139 h 201"/>
                  <a:gd name="T44" fmla="*/ 109 w 399"/>
                  <a:gd name="T45" fmla="*/ 124 h 201"/>
                  <a:gd name="T46" fmla="*/ 122 w 399"/>
                  <a:gd name="T47" fmla="*/ 106 h 201"/>
                  <a:gd name="T48" fmla="*/ 136 w 399"/>
                  <a:gd name="T49" fmla="*/ 89 h 201"/>
                  <a:gd name="T50" fmla="*/ 147 w 399"/>
                  <a:gd name="T51" fmla="*/ 73 h 201"/>
                  <a:gd name="T52" fmla="*/ 159 w 399"/>
                  <a:gd name="T53" fmla="*/ 57 h 201"/>
                  <a:gd name="T54" fmla="*/ 172 w 399"/>
                  <a:gd name="T55" fmla="*/ 42 h 201"/>
                  <a:gd name="T56" fmla="*/ 184 w 399"/>
                  <a:gd name="T57" fmla="*/ 29 h 201"/>
                  <a:gd name="T58" fmla="*/ 196 w 399"/>
                  <a:gd name="T59" fmla="*/ 17 h 201"/>
                  <a:gd name="T60" fmla="*/ 209 w 399"/>
                  <a:gd name="T61" fmla="*/ 8 h 201"/>
                  <a:gd name="T62" fmla="*/ 222 w 399"/>
                  <a:gd name="T63" fmla="*/ 3 h 201"/>
                  <a:gd name="T64" fmla="*/ 238 w 399"/>
                  <a:gd name="T65" fmla="*/ 0 h 201"/>
                  <a:gd name="T66" fmla="*/ 233 w 399"/>
                  <a:gd name="T67" fmla="*/ 21 h 201"/>
                  <a:gd name="T68" fmla="*/ 238 w 399"/>
                  <a:gd name="T69" fmla="*/ 43 h 201"/>
                  <a:gd name="T70" fmla="*/ 248 w 399"/>
                  <a:gd name="T71" fmla="*/ 63 h 201"/>
                  <a:gd name="T72" fmla="*/ 265 w 399"/>
                  <a:gd name="T73" fmla="*/ 78 h 201"/>
                  <a:gd name="T74" fmla="*/ 290 w 399"/>
                  <a:gd name="T75" fmla="*/ 83 h 201"/>
                  <a:gd name="T76" fmla="*/ 320 w 399"/>
                  <a:gd name="T77" fmla="*/ 79 h 201"/>
                  <a:gd name="T78" fmla="*/ 357 w 399"/>
                  <a:gd name="T79" fmla="*/ 60 h 201"/>
                  <a:gd name="T80" fmla="*/ 399 w 399"/>
                  <a:gd name="T81" fmla="*/ 23 h 20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99"/>
                  <a:gd name="T124" fmla="*/ 0 h 201"/>
                  <a:gd name="T125" fmla="*/ 399 w 399"/>
                  <a:gd name="T126" fmla="*/ 201 h 20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99" h="201">
                    <a:moveTo>
                      <a:pt x="399" y="23"/>
                    </a:moveTo>
                    <a:lnTo>
                      <a:pt x="381" y="47"/>
                    </a:lnTo>
                    <a:lnTo>
                      <a:pt x="362" y="70"/>
                    </a:lnTo>
                    <a:lnTo>
                      <a:pt x="340" y="92"/>
                    </a:lnTo>
                    <a:lnTo>
                      <a:pt x="318" y="111"/>
                    </a:lnTo>
                    <a:lnTo>
                      <a:pt x="294" y="128"/>
                    </a:lnTo>
                    <a:lnTo>
                      <a:pt x="268" y="142"/>
                    </a:lnTo>
                    <a:lnTo>
                      <a:pt x="242" y="157"/>
                    </a:lnTo>
                    <a:lnTo>
                      <a:pt x="214" y="167"/>
                    </a:lnTo>
                    <a:lnTo>
                      <a:pt x="187" y="177"/>
                    </a:lnTo>
                    <a:lnTo>
                      <a:pt x="159" y="186"/>
                    </a:lnTo>
                    <a:lnTo>
                      <a:pt x="132" y="191"/>
                    </a:lnTo>
                    <a:lnTo>
                      <a:pt x="105" y="196"/>
                    </a:lnTo>
                    <a:lnTo>
                      <a:pt x="77" y="200"/>
                    </a:lnTo>
                    <a:lnTo>
                      <a:pt x="51" y="201"/>
                    </a:lnTo>
                    <a:lnTo>
                      <a:pt x="25" y="201"/>
                    </a:lnTo>
                    <a:lnTo>
                      <a:pt x="0" y="200"/>
                    </a:lnTo>
                    <a:lnTo>
                      <a:pt x="22" y="193"/>
                    </a:lnTo>
                    <a:lnTo>
                      <a:pt x="43" y="183"/>
                    </a:lnTo>
                    <a:lnTo>
                      <a:pt x="62" y="170"/>
                    </a:lnTo>
                    <a:lnTo>
                      <a:pt x="78" y="155"/>
                    </a:lnTo>
                    <a:lnTo>
                      <a:pt x="95" y="139"/>
                    </a:lnTo>
                    <a:lnTo>
                      <a:pt x="109" y="124"/>
                    </a:lnTo>
                    <a:lnTo>
                      <a:pt x="122" y="106"/>
                    </a:lnTo>
                    <a:lnTo>
                      <a:pt x="136" y="89"/>
                    </a:lnTo>
                    <a:lnTo>
                      <a:pt x="147" y="73"/>
                    </a:lnTo>
                    <a:lnTo>
                      <a:pt x="159" y="57"/>
                    </a:lnTo>
                    <a:lnTo>
                      <a:pt x="172" y="42"/>
                    </a:lnTo>
                    <a:lnTo>
                      <a:pt x="184" y="29"/>
                    </a:lnTo>
                    <a:lnTo>
                      <a:pt x="196" y="17"/>
                    </a:lnTo>
                    <a:lnTo>
                      <a:pt x="209" y="8"/>
                    </a:lnTo>
                    <a:lnTo>
                      <a:pt x="222" y="3"/>
                    </a:lnTo>
                    <a:lnTo>
                      <a:pt x="238" y="0"/>
                    </a:lnTo>
                    <a:lnTo>
                      <a:pt x="233" y="21"/>
                    </a:lnTo>
                    <a:lnTo>
                      <a:pt x="238" y="43"/>
                    </a:lnTo>
                    <a:lnTo>
                      <a:pt x="248" y="63"/>
                    </a:lnTo>
                    <a:lnTo>
                      <a:pt x="265" y="78"/>
                    </a:lnTo>
                    <a:lnTo>
                      <a:pt x="290" y="83"/>
                    </a:lnTo>
                    <a:lnTo>
                      <a:pt x="320" y="79"/>
                    </a:lnTo>
                    <a:lnTo>
                      <a:pt x="357" y="60"/>
                    </a:lnTo>
                    <a:lnTo>
                      <a:pt x="399" y="23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81" name="Freeform 51"/>
              <p:cNvSpPr>
                <a:spLocks/>
              </p:cNvSpPr>
              <p:nvPr/>
            </p:nvSpPr>
            <p:spPr bwMode="auto">
              <a:xfrm>
                <a:off x="1542" y="3140"/>
                <a:ext cx="1078" cy="302"/>
              </a:xfrm>
              <a:custGeom>
                <a:avLst/>
                <a:gdLst>
                  <a:gd name="T0" fmla="*/ 10 w 1152"/>
                  <a:gd name="T1" fmla="*/ 95 h 312"/>
                  <a:gd name="T2" fmla="*/ 54 w 1152"/>
                  <a:gd name="T3" fmla="*/ 115 h 312"/>
                  <a:gd name="T4" fmla="*/ 113 w 1152"/>
                  <a:gd name="T5" fmla="*/ 141 h 312"/>
                  <a:gd name="T6" fmla="*/ 180 w 1152"/>
                  <a:gd name="T7" fmla="*/ 169 h 312"/>
                  <a:gd name="T8" fmla="*/ 254 w 1152"/>
                  <a:gd name="T9" fmla="*/ 198 h 312"/>
                  <a:gd name="T10" fmla="*/ 328 w 1152"/>
                  <a:gd name="T11" fmla="*/ 227 h 312"/>
                  <a:gd name="T12" fmla="*/ 399 w 1152"/>
                  <a:gd name="T13" fmla="*/ 252 h 312"/>
                  <a:gd name="T14" fmla="*/ 462 w 1152"/>
                  <a:gd name="T15" fmla="*/ 273 h 312"/>
                  <a:gd name="T16" fmla="*/ 514 w 1152"/>
                  <a:gd name="T17" fmla="*/ 287 h 312"/>
                  <a:gd name="T18" fmla="*/ 553 w 1152"/>
                  <a:gd name="T19" fmla="*/ 227 h 312"/>
                  <a:gd name="T20" fmla="*/ 601 w 1152"/>
                  <a:gd name="T21" fmla="*/ 165 h 312"/>
                  <a:gd name="T22" fmla="*/ 661 w 1152"/>
                  <a:gd name="T23" fmla="*/ 106 h 312"/>
                  <a:gd name="T24" fmla="*/ 733 w 1152"/>
                  <a:gd name="T25" fmla="*/ 56 h 312"/>
                  <a:gd name="T26" fmla="*/ 817 w 1152"/>
                  <a:gd name="T27" fmla="*/ 18 h 312"/>
                  <a:gd name="T28" fmla="*/ 916 w 1152"/>
                  <a:gd name="T29" fmla="*/ 1 h 312"/>
                  <a:gd name="T30" fmla="*/ 1027 w 1152"/>
                  <a:gd name="T31" fmla="*/ 7 h 312"/>
                  <a:gd name="T32" fmla="*/ 1152 w 1152"/>
                  <a:gd name="T33" fmla="*/ 41 h 312"/>
                  <a:gd name="T34" fmla="*/ 1082 w 1152"/>
                  <a:gd name="T35" fmla="*/ 41 h 312"/>
                  <a:gd name="T36" fmla="*/ 966 w 1152"/>
                  <a:gd name="T37" fmla="*/ 23 h 312"/>
                  <a:gd name="T38" fmla="*/ 865 w 1152"/>
                  <a:gd name="T39" fmla="*/ 30 h 312"/>
                  <a:gd name="T40" fmla="*/ 777 w 1152"/>
                  <a:gd name="T41" fmla="*/ 57 h 312"/>
                  <a:gd name="T42" fmla="*/ 702 w 1152"/>
                  <a:gd name="T43" fmla="*/ 102 h 312"/>
                  <a:gd name="T44" fmla="*/ 639 w 1152"/>
                  <a:gd name="T45" fmla="*/ 157 h 312"/>
                  <a:gd name="T46" fmla="*/ 587 w 1152"/>
                  <a:gd name="T47" fmla="*/ 216 h 312"/>
                  <a:gd name="T48" fmla="*/ 546 w 1152"/>
                  <a:gd name="T49" fmla="*/ 276 h 312"/>
                  <a:gd name="T50" fmla="*/ 525 w 1152"/>
                  <a:gd name="T51" fmla="*/ 312 h 312"/>
                  <a:gd name="T52" fmla="*/ 495 w 1152"/>
                  <a:gd name="T53" fmla="*/ 305 h 312"/>
                  <a:gd name="T54" fmla="*/ 437 w 1152"/>
                  <a:gd name="T55" fmla="*/ 287 h 312"/>
                  <a:gd name="T56" fmla="*/ 369 w 1152"/>
                  <a:gd name="T57" fmla="*/ 264 h 312"/>
                  <a:gd name="T58" fmla="*/ 295 w 1152"/>
                  <a:gd name="T59" fmla="*/ 239 h 312"/>
                  <a:gd name="T60" fmla="*/ 218 w 1152"/>
                  <a:gd name="T61" fmla="*/ 208 h 312"/>
                  <a:gd name="T62" fmla="*/ 145 w 1152"/>
                  <a:gd name="T63" fmla="*/ 180 h 312"/>
                  <a:gd name="T64" fmla="*/ 78 w 1152"/>
                  <a:gd name="T65" fmla="*/ 151 h 312"/>
                  <a:gd name="T66" fmla="*/ 22 w 1152"/>
                  <a:gd name="T67" fmla="*/ 126 h 312"/>
                  <a:gd name="T68" fmla="*/ 10 w 1152"/>
                  <a:gd name="T69" fmla="*/ 97 h 31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152"/>
                  <a:gd name="T106" fmla="*/ 0 h 312"/>
                  <a:gd name="T107" fmla="*/ 1152 w 1152"/>
                  <a:gd name="T108" fmla="*/ 312 h 31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152" h="312">
                    <a:moveTo>
                      <a:pt x="10" y="97"/>
                    </a:moveTo>
                    <a:lnTo>
                      <a:pt x="10" y="95"/>
                    </a:lnTo>
                    <a:lnTo>
                      <a:pt x="30" y="105"/>
                    </a:lnTo>
                    <a:lnTo>
                      <a:pt x="54" y="115"/>
                    </a:lnTo>
                    <a:lnTo>
                      <a:pt x="81" y="128"/>
                    </a:lnTo>
                    <a:lnTo>
                      <a:pt x="113" y="141"/>
                    </a:lnTo>
                    <a:lnTo>
                      <a:pt x="145" y="155"/>
                    </a:lnTo>
                    <a:lnTo>
                      <a:pt x="180" y="169"/>
                    </a:lnTo>
                    <a:lnTo>
                      <a:pt x="217" y="184"/>
                    </a:lnTo>
                    <a:lnTo>
                      <a:pt x="254" y="198"/>
                    </a:lnTo>
                    <a:lnTo>
                      <a:pt x="291" y="213"/>
                    </a:lnTo>
                    <a:lnTo>
                      <a:pt x="328" y="227"/>
                    </a:lnTo>
                    <a:lnTo>
                      <a:pt x="363" y="240"/>
                    </a:lnTo>
                    <a:lnTo>
                      <a:pt x="399" y="252"/>
                    </a:lnTo>
                    <a:lnTo>
                      <a:pt x="432" y="263"/>
                    </a:lnTo>
                    <a:lnTo>
                      <a:pt x="462" y="273"/>
                    </a:lnTo>
                    <a:lnTo>
                      <a:pt x="489" y="282"/>
                    </a:lnTo>
                    <a:lnTo>
                      <a:pt x="514" y="287"/>
                    </a:lnTo>
                    <a:lnTo>
                      <a:pt x="532" y="257"/>
                    </a:lnTo>
                    <a:lnTo>
                      <a:pt x="553" y="227"/>
                    </a:lnTo>
                    <a:lnTo>
                      <a:pt x="576" y="195"/>
                    </a:lnTo>
                    <a:lnTo>
                      <a:pt x="601" y="165"/>
                    </a:lnTo>
                    <a:lnTo>
                      <a:pt x="629" y="135"/>
                    </a:lnTo>
                    <a:lnTo>
                      <a:pt x="661" y="106"/>
                    </a:lnTo>
                    <a:lnTo>
                      <a:pt x="695" y="79"/>
                    </a:lnTo>
                    <a:lnTo>
                      <a:pt x="733" y="56"/>
                    </a:lnTo>
                    <a:lnTo>
                      <a:pt x="773" y="36"/>
                    </a:lnTo>
                    <a:lnTo>
                      <a:pt x="817" y="18"/>
                    </a:lnTo>
                    <a:lnTo>
                      <a:pt x="865" y="7"/>
                    </a:lnTo>
                    <a:lnTo>
                      <a:pt x="916" y="1"/>
                    </a:lnTo>
                    <a:lnTo>
                      <a:pt x="969" y="0"/>
                    </a:lnTo>
                    <a:lnTo>
                      <a:pt x="1027" y="7"/>
                    </a:lnTo>
                    <a:lnTo>
                      <a:pt x="1087" y="20"/>
                    </a:lnTo>
                    <a:lnTo>
                      <a:pt x="1152" y="41"/>
                    </a:lnTo>
                    <a:lnTo>
                      <a:pt x="1145" y="63"/>
                    </a:lnTo>
                    <a:lnTo>
                      <a:pt x="1082" y="41"/>
                    </a:lnTo>
                    <a:lnTo>
                      <a:pt x="1023" y="28"/>
                    </a:lnTo>
                    <a:lnTo>
                      <a:pt x="966" y="23"/>
                    </a:lnTo>
                    <a:lnTo>
                      <a:pt x="914" y="24"/>
                    </a:lnTo>
                    <a:lnTo>
                      <a:pt x="865" y="30"/>
                    </a:lnTo>
                    <a:lnTo>
                      <a:pt x="820" y="41"/>
                    </a:lnTo>
                    <a:lnTo>
                      <a:pt x="777" y="57"/>
                    </a:lnTo>
                    <a:lnTo>
                      <a:pt x="739" y="77"/>
                    </a:lnTo>
                    <a:lnTo>
                      <a:pt x="702" y="102"/>
                    </a:lnTo>
                    <a:lnTo>
                      <a:pt x="669" y="128"/>
                    </a:lnTo>
                    <a:lnTo>
                      <a:pt x="639" y="157"/>
                    </a:lnTo>
                    <a:lnTo>
                      <a:pt x="611" y="185"/>
                    </a:lnTo>
                    <a:lnTo>
                      <a:pt x="587" y="216"/>
                    </a:lnTo>
                    <a:lnTo>
                      <a:pt x="565" y="246"/>
                    </a:lnTo>
                    <a:lnTo>
                      <a:pt x="546" y="276"/>
                    </a:lnTo>
                    <a:lnTo>
                      <a:pt x="529" y="305"/>
                    </a:lnTo>
                    <a:lnTo>
                      <a:pt x="525" y="312"/>
                    </a:lnTo>
                    <a:lnTo>
                      <a:pt x="518" y="311"/>
                    </a:lnTo>
                    <a:lnTo>
                      <a:pt x="495" y="305"/>
                    </a:lnTo>
                    <a:lnTo>
                      <a:pt x="468" y="298"/>
                    </a:lnTo>
                    <a:lnTo>
                      <a:pt x="437" y="287"/>
                    </a:lnTo>
                    <a:lnTo>
                      <a:pt x="404" y="277"/>
                    </a:lnTo>
                    <a:lnTo>
                      <a:pt x="369" y="264"/>
                    </a:lnTo>
                    <a:lnTo>
                      <a:pt x="332" y="252"/>
                    </a:lnTo>
                    <a:lnTo>
                      <a:pt x="295" y="239"/>
                    </a:lnTo>
                    <a:lnTo>
                      <a:pt x="256" y="224"/>
                    </a:lnTo>
                    <a:lnTo>
                      <a:pt x="218" y="208"/>
                    </a:lnTo>
                    <a:lnTo>
                      <a:pt x="181" y="194"/>
                    </a:lnTo>
                    <a:lnTo>
                      <a:pt x="145" y="180"/>
                    </a:lnTo>
                    <a:lnTo>
                      <a:pt x="110" y="165"/>
                    </a:lnTo>
                    <a:lnTo>
                      <a:pt x="78" y="151"/>
                    </a:lnTo>
                    <a:lnTo>
                      <a:pt x="48" y="138"/>
                    </a:lnTo>
                    <a:lnTo>
                      <a:pt x="22" y="126"/>
                    </a:lnTo>
                    <a:lnTo>
                      <a:pt x="0" y="116"/>
                    </a:lnTo>
                    <a:lnTo>
                      <a:pt x="10" y="97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82" name="Freeform 52"/>
              <p:cNvSpPr>
                <a:spLocks/>
              </p:cNvSpPr>
              <p:nvPr/>
            </p:nvSpPr>
            <p:spPr bwMode="auto">
              <a:xfrm>
                <a:off x="1536" y="3399"/>
                <a:ext cx="1171" cy="567"/>
              </a:xfrm>
              <a:custGeom>
                <a:avLst/>
                <a:gdLst>
                  <a:gd name="T0" fmla="*/ 471 w 1251"/>
                  <a:gd name="T1" fmla="*/ 102 h 586"/>
                  <a:gd name="T2" fmla="*/ 362 w 1251"/>
                  <a:gd name="T3" fmla="*/ 31 h 586"/>
                  <a:gd name="T4" fmla="*/ 249 w 1251"/>
                  <a:gd name="T5" fmla="*/ 3 h 586"/>
                  <a:gd name="T6" fmla="*/ 137 w 1251"/>
                  <a:gd name="T7" fmla="*/ 11 h 586"/>
                  <a:gd name="T8" fmla="*/ 20 w 1251"/>
                  <a:gd name="T9" fmla="*/ 86 h 586"/>
                  <a:gd name="T10" fmla="*/ 5 w 1251"/>
                  <a:gd name="T11" fmla="*/ 207 h 586"/>
                  <a:gd name="T12" fmla="*/ 71 w 1251"/>
                  <a:gd name="T13" fmla="*/ 278 h 586"/>
                  <a:gd name="T14" fmla="*/ 171 w 1251"/>
                  <a:gd name="T15" fmla="*/ 263 h 586"/>
                  <a:gd name="T16" fmla="*/ 192 w 1251"/>
                  <a:gd name="T17" fmla="*/ 211 h 586"/>
                  <a:gd name="T18" fmla="*/ 129 w 1251"/>
                  <a:gd name="T19" fmla="*/ 265 h 586"/>
                  <a:gd name="T20" fmla="*/ 40 w 1251"/>
                  <a:gd name="T21" fmla="*/ 231 h 586"/>
                  <a:gd name="T22" fmla="*/ 26 w 1251"/>
                  <a:gd name="T23" fmla="*/ 134 h 586"/>
                  <a:gd name="T24" fmla="*/ 96 w 1251"/>
                  <a:gd name="T25" fmla="*/ 64 h 586"/>
                  <a:gd name="T26" fmla="*/ 201 w 1251"/>
                  <a:gd name="T27" fmla="*/ 70 h 586"/>
                  <a:gd name="T28" fmla="*/ 256 w 1251"/>
                  <a:gd name="T29" fmla="*/ 118 h 586"/>
                  <a:gd name="T30" fmla="*/ 284 w 1251"/>
                  <a:gd name="T31" fmla="*/ 171 h 586"/>
                  <a:gd name="T32" fmla="*/ 334 w 1251"/>
                  <a:gd name="T33" fmla="*/ 226 h 586"/>
                  <a:gd name="T34" fmla="*/ 388 w 1251"/>
                  <a:gd name="T35" fmla="*/ 213 h 586"/>
                  <a:gd name="T36" fmla="*/ 393 w 1251"/>
                  <a:gd name="T37" fmla="*/ 174 h 586"/>
                  <a:gd name="T38" fmla="*/ 429 w 1251"/>
                  <a:gd name="T39" fmla="*/ 155 h 586"/>
                  <a:gd name="T40" fmla="*/ 515 w 1251"/>
                  <a:gd name="T41" fmla="*/ 198 h 586"/>
                  <a:gd name="T42" fmla="*/ 589 w 1251"/>
                  <a:gd name="T43" fmla="*/ 282 h 586"/>
                  <a:gd name="T44" fmla="*/ 665 w 1251"/>
                  <a:gd name="T45" fmla="*/ 388 h 586"/>
                  <a:gd name="T46" fmla="*/ 763 w 1251"/>
                  <a:gd name="T47" fmla="*/ 495 h 586"/>
                  <a:gd name="T48" fmla="*/ 894 w 1251"/>
                  <a:gd name="T49" fmla="*/ 570 h 586"/>
                  <a:gd name="T50" fmla="*/ 1006 w 1251"/>
                  <a:gd name="T51" fmla="*/ 584 h 586"/>
                  <a:gd name="T52" fmla="*/ 1100 w 1251"/>
                  <a:gd name="T53" fmla="*/ 564 h 586"/>
                  <a:gd name="T54" fmla="*/ 1183 w 1251"/>
                  <a:gd name="T55" fmla="*/ 519 h 586"/>
                  <a:gd name="T56" fmla="*/ 1242 w 1251"/>
                  <a:gd name="T57" fmla="*/ 456 h 586"/>
                  <a:gd name="T58" fmla="*/ 1222 w 1251"/>
                  <a:gd name="T59" fmla="*/ 440 h 586"/>
                  <a:gd name="T60" fmla="*/ 1172 w 1251"/>
                  <a:gd name="T61" fmla="*/ 488 h 586"/>
                  <a:gd name="T62" fmla="*/ 1109 w 1251"/>
                  <a:gd name="T63" fmla="*/ 509 h 586"/>
                  <a:gd name="T64" fmla="*/ 1042 w 1251"/>
                  <a:gd name="T65" fmla="*/ 509 h 586"/>
                  <a:gd name="T66" fmla="*/ 973 w 1251"/>
                  <a:gd name="T67" fmla="*/ 498 h 586"/>
                  <a:gd name="T68" fmla="*/ 984 w 1251"/>
                  <a:gd name="T69" fmla="*/ 442 h 586"/>
                  <a:gd name="T70" fmla="*/ 954 w 1251"/>
                  <a:gd name="T71" fmla="*/ 360 h 586"/>
                  <a:gd name="T72" fmla="*/ 865 w 1251"/>
                  <a:gd name="T73" fmla="*/ 318 h 586"/>
                  <a:gd name="T74" fmla="*/ 781 w 1251"/>
                  <a:gd name="T75" fmla="*/ 350 h 586"/>
                  <a:gd name="T76" fmla="*/ 717 w 1251"/>
                  <a:gd name="T77" fmla="*/ 298 h 586"/>
                  <a:gd name="T78" fmla="*/ 706 w 1251"/>
                  <a:gd name="T79" fmla="*/ 151 h 586"/>
                  <a:gd name="T80" fmla="*/ 767 w 1251"/>
                  <a:gd name="T81" fmla="*/ 53 h 586"/>
                  <a:gd name="T82" fmla="*/ 843 w 1251"/>
                  <a:gd name="T83" fmla="*/ 28 h 586"/>
                  <a:gd name="T84" fmla="*/ 913 w 1251"/>
                  <a:gd name="T85" fmla="*/ 46 h 586"/>
                  <a:gd name="T86" fmla="*/ 954 w 1251"/>
                  <a:gd name="T87" fmla="*/ 92 h 586"/>
                  <a:gd name="T88" fmla="*/ 946 w 1251"/>
                  <a:gd name="T89" fmla="*/ 135 h 586"/>
                  <a:gd name="T90" fmla="*/ 911 w 1251"/>
                  <a:gd name="T91" fmla="*/ 121 h 586"/>
                  <a:gd name="T92" fmla="*/ 872 w 1251"/>
                  <a:gd name="T93" fmla="*/ 136 h 586"/>
                  <a:gd name="T94" fmla="*/ 856 w 1251"/>
                  <a:gd name="T95" fmla="*/ 177 h 586"/>
                  <a:gd name="T96" fmla="*/ 877 w 1251"/>
                  <a:gd name="T97" fmla="*/ 234 h 586"/>
                  <a:gd name="T98" fmla="*/ 947 w 1251"/>
                  <a:gd name="T99" fmla="*/ 262 h 586"/>
                  <a:gd name="T100" fmla="*/ 1026 w 1251"/>
                  <a:gd name="T101" fmla="*/ 206 h 586"/>
                  <a:gd name="T102" fmla="*/ 1036 w 1251"/>
                  <a:gd name="T103" fmla="*/ 129 h 586"/>
                  <a:gd name="T104" fmla="*/ 1006 w 1251"/>
                  <a:gd name="T105" fmla="*/ 66 h 586"/>
                  <a:gd name="T106" fmla="*/ 944 w 1251"/>
                  <a:gd name="T107" fmla="*/ 17 h 586"/>
                  <a:gd name="T108" fmla="*/ 855 w 1251"/>
                  <a:gd name="T109" fmla="*/ 0 h 586"/>
                  <a:gd name="T110" fmla="*/ 750 w 1251"/>
                  <a:gd name="T111" fmla="*/ 39 h 586"/>
                  <a:gd name="T112" fmla="*/ 681 w 1251"/>
                  <a:gd name="T113" fmla="*/ 141 h 586"/>
                  <a:gd name="T114" fmla="*/ 670 w 1251"/>
                  <a:gd name="T115" fmla="*/ 278 h 586"/>
                  <a:gd name="T116" fmla="*/ 728 w 1251"/>
                  <a:gd name="T117" fmla="*/ 417 h 586"/>
                  <a:gd name="T118" fmla="*/ 667 w 1251"/>
                  <a:gd name="T119" fmla="*/ 355 h 586"/>
                  <a:gd name="T120" fmla="*/ 565 w 1251"/>
                  <a:gd name="T121" fmla="*/ 206 h 58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251"/>
                  <a:gd name="T184" fmla="*/ 0 h 586"/>
                  <a:gd name="T185" fmla="*/ 1251 w 1251"/>
                  <a:gd name="T186" fmla="*/ 586 h 58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251" h="586">
                    <a:moveTo>
                      <a:pt x="549" y="184"/>
                    </a:moveTo>
                    <a:lnTo>
                      <a:pt x="523" y="154"/>
                    </a:lnTo>
                    <a:lnTo>
                      <a:pt x="497" y="126"/>
                    </a:lnTo>
                    <a:lnTo>
                      <a:pt x="471" y="102"/>
                    </a:lnTo>
                    <a:lnTo>
                      <a:pt x="444" y="80"/>
                    </a:lnTo>
                    <a:lnTo>
                      <a:pt x="418" y="62"/>
                    </a:lnTo>
                    <a:lnTo>
                      <a:pt x="390" y="46"/>
                    </a:lnTo>
                    <a:lnTo>
                      <a:pt x="362" y="31"/>
                    </a:lnTo>
                    <a:lnTo>
                      <a:pt x="334" y="21"/>
                    </a:lnTo>
                    <a:lnTo>
                      <a:pt x="307" y="13"/>
                    </a:lnTo>
                    <a:lnTo>
                      <a:pt x="278" y="5"/>
                    </a:lnTo>
                    <a:lnTo>
                      <a:pt x="249" y="3"/>
                    </a:lnTo>
                    <a:lnTo>
                      <a:pt x="222" y="1"/>
                    </a:lnTo>
                    <a:lnTo>
                      <a:pt x="193" y="1"/>
                    </a:lnTo>
                    <a:lnTo>
                      <a:pt x="164" y="5"/>
                    </a:lnTo>
                    <a:lnTo>
                      <a:pt x="137" y="11"/>
                    </a:lnTo>
                    <a:lnTo>
                      <a:pt x="108" y="18"/>
                    </a:lnTo>
                    <a:lnTo>
                      <a:pt x="71" y="36"/>
                    </a:lnTo>
                    <a:lnTo>
                      <a:pt x="41" y="59"/>
                    </a:lnTo>
                    <a:lnTo>
                      <a:pt x="20" y="86"/>
                    </a:lnTo>
                    <a:lnTo>
                      <a:pt x="7" y="118"/>
                    </a:lnTo>
                    <a:lnTo>
                      <a:pt x="0" y="148"/>
                    </a:lnTo>
                    <a:lnTo>
                      <a:pt x="0" y="180"/>
                    </a:lnTo>
                    <a:lnTo>
                      <a:pt x="5" y="207"/>
                    </a:lnTo>
                    <a:lnTo>
                      <a:pt x="15" y="230"/>
                    </a:lnTo>
                    <a:lnTo>
                      <a:pt x="30" y="250"/>
                    </a:lnTo>
                    <a:lnTo>
                      <a:pt x="49" y="266"/>
                    </a:lnTo>
                    <a:lnTo>
                      <a:pt x="71" y="278"/>
                    </a:lnTo>
                    <a:lnTo>
                      <a:pt x="96" y="283"/>
                    </a:lnTo>
                    <a:lnTo>
                      <a:pt x="122" y="285"/>
                    </a:lnTo>
                    <a:lnTo>
                      <a:pt x="146" y="278"/>
                    </a:lnTo>
                    <a:lnTo>
                      <a:pt x="171" y="263"/>
                    </a:lnTo>
                    <a:lnTo>
                      <a:pt x="194" y="239"/>
                    </a:lnTo>
                    <a:lnTo>
                      <a:pt x="201" y="223"/>
                    </a:lnTo>
                    <a:lnTo>
                      <a:pt x="199" y="213"/>
                    </a:lnTo>
                    <a:lnTo>
                      <a:pt x="192" y="211"/>
                    </a:lnTo>
                    <a:lnTo>
                      <a:pt x="185" y="219"/>
                    </a:lnTo>
                    <a:lnTo>
                      <a:pt x="171" y="242"/>
                    </a:lnTo>
                    <a:lnTo>
                      <a:pt x="151" y="257"/>
                    </a:lnTo>
                    <a:lnTo>
                      <a:pt x="129" y="265"/>
                    </a:lnTo>
                    <a:lnTo>
                      <a:pt x="104" y="266"/>
                    </a:lnTo>
                    <a:lnTo>
                      <a:pt x="81" y="260"/>
                    </a:lnTo>
                    <a:lnTo>
                      <a:pt x="59" y="249"/>
                    </a:lnTo>
                    <a:lnTo>
                      <a:pt x="40" y="231"/>
                    </a:lnTo>
                    <a:lnTo>
                      <a:pt x="27" y="208"/>
                    </a:lnTo>
                    <a:lnTo>
                      <a:pt x="20" y="183"/>
                    </a:lnTo>
                    <a:lnTo>
                      <a:pt x="20" y="158"/>
                    </a:lnTo>
                    <a:lnTo>
                      <a:pt x="26" y="134"/>
                    </a:lnTo>
                    <a:lnTo>
                      <a:pt x="37" y="112"/>
                    </a:lnTo>
                    <a:lnTo>
                      <a:pt x="52" y="92"/>
                    </a:lnTo>
                    <a:lnTo>
                      <a:pt x="72" y="76"/>
                    </a:lnTo>
                    <a:lnTo>
                      <a:pt x="96" y="64"/>
                    </a:lnTo>
                    <a:lnTo>
                      <a:pt x="123" y="59"/>
                    </a:lnTo>
                    <a:lnTo>
                      <a:pt x="159" y="57"/>
                    </a:lnTo>
                    <a:lnTo>
                      <a:pt x="183" y="62"/>
                    </a:lnTo>
                    <a:lnTo>
                      <a:pt x="201" y="70"/>
                    </a:lnTo>
                    <a:lnTo>
                      <a:pt x="214" y="82"/>
                    </a:lnTo>
                    <a:lnTo>
                      <a:pt x="226" y="95"/>
                    </a:lnTo>
                    <a:lnTo>
                      <a:pt x="238" y="108"/>
                    </a:lnTo>
                    <a:lnTo>
                      <a:pt x="256" y="118"/>
                    </a:lnTo>
                    <a:lnTo>
                      <a:pt x="282" y="124"/>
                    </a:lnTo>
                    <a:lnTo>
                      <a:pt x="278" y="136"/>
                    </a:lnTo>
                    <a:lnTo>
                      <a:pt x="279" y="154"/>
                    </a:lnTo>
                    <a:lnTo>
                      <a:pt x="284" y="171"/>
                    </a:lnTo>
                    <a:lnTo>
                      <a:pt x="292" y="188"/>
                    </a:lnTo>
                    <a:lnTo>
                      <a:pt x="303" y="204"/>
                    </a:lnTo>
                    <a:lnTo>
                      <a:pt x="316" y="217"/>
                    </a:lnTo>
                    <a:lnTo>
                      <a:pt x="334" y="226"/>
                    </a:lnTo>
                    <a:lnTo>
                      <a:pt x="353" y="229"/>
                    </a:lnTo>
                    <a:lnTo>
                      <a:pt x="367" y="226"/>
                    </a:lnTo>
                    <a:lnTo>
                      <a:pt x="379" y="221"/>
                    </a:lnTo>
                    <a:lnTo>
                      <a:pt x="388" y="213"/>
                    </a:lnTo>
                    <a:lnTo>
                      <a:pt x="395" y="204"/>
                    </a:lnTo>
                    <a:lnTo>
                      <a:pt x="397" y="194"/>
                    </a:lnTo>
                    <a:lnTo>
                      <a:pt x="397" y="184"/>
                    </a:lnTo>
                    <a:lnTo>
                      <a:pt x="393" y="174"/>
                    </a:lnTo>
                    <a:lnTo>
                      <a:pt x="385" y="165"/>
                    </a:lnTo>
                    <a:lnTo>
                      <a:pt x="399" y="159"/>
                    </a:lnTo>
                    <a:lnTo>
                      <a:pt x="412" y="157"/>
                    </a:lnTo>
                    <a:lnTo>
                      <a:pt x="429" y="155"/>
                    </a:lnTo>
                    <a:lnTo>
                      <a:pt x="448" y="159"/>
                    </a:lnTo>
                    <a:lnTo>
                      <a:pt x="467" y="167"/>
                    </a:lnTo>
                    <a:lnTo>
                      <a:pt x="491" y="180"/>
                    </a:lnTo>
                    <a:lnTo>
                      <a:pt x="515" y="198"/>
                    </a:lnTo>
                    <a:lnTo>
                      <a:pt x="543" y="224"/>
                    </a:lnTo>
                    <a:lnTo>
                      <a:pt x="558" y="240"/>
                    </a:lnTo>
                    <a:lnTo>
                      <a:pt x="573" y="260"/>
                    </a:lnTo>
                    <a:lnTo>
                      <a:pt x="589" y="282"/>
                    </a:lnTo>
                    <a:lnTo>
                      <a:pt x="606" y="306"/>
                    </a:lnTo>
                    <a:lnTo>
                      <a:pt x="623" y="332"/>
                    </a:lnTo>
                    <a:lnTo>
                      <a:pt x="644" y="360"/>
                    </a:lnTo>
                    <a:lnTo>
                      <a:pt x="665" y="388"/>
                    </a:lnTo>
                    <a:lnTo>
                      <a:pt x="687" y="416"/>
                    </a:lnTo>
                    <a:lnTo>
                      <a:pt x="711" y="443"/>
                    </a:lnTo>
                    <a:lnTo>
                      <a:pt x="736" y="470"/>
                    </a:lnTo>
                    <a:lnTo>
                      <a:pt x="763" y="495"/>
                    </a:lnTo>
                    <a:lnTo>
                      <a:pt x="793" y="518"/>
                    </a:lnTo>
                    <a:lnTo>
                      <a:pt x="825" y="540"/>
                    </a:lnTo>
                    <a:lnTo>
                      <a:pt x="858" y="557"/>
                    </a:lnTo>
                    <a:lnTo>
                      <a:pt x="894" y="570"/>
                    </a:lnTo>
                    <a:lnTo>
                      <a:pt x="932" y="580"/>
                    </a:lnTo>
                    <a:lnTo>
                      <a:pt x="957" y="584"/>
                    </a:lnTo>
                    <a:lnTo>
                      <a:pt x="981" y="586"/>
                    </a:lnTo>
                    <a:lnTo>
                      <a:pt x="1006" y="584"/>
                    </a:lnTo>
                    <a:lnTo>
                      <a:pt x="1031" y="583"/>
                    </a:lnTo>
                    <a:lnTo>
                      <a:pt x="1055" y="578"/>
                    </a:lnTo>
                    <a:lnTo>
                      <a:pt x="1079" y="571"/>
                    </a:lnTo>
                    <a:lnTo>
                      <a:pt x="1100" y="564"/>
                    </a:lnTo>
                    <a:lnTo>
                      <a:pt x="1122" y="554"/>
                    </a:lnTo>
                    <a:lnTo>
                      <a:pt x="1144" y="544"/>
                    </a:lnTo>
                    <a:lnTo>
                      <a:pt x="1164" y="532"/>
                    </a:lnTo>
                    <a:lnTo>
                      <a:pt x="1183" y="519"/>
                    </a:lnTo>
                    <a:lnTo>
                      <a:pt x="1199" y="505"/>
                    </a:lnTo>
                    <a:lnTo>
                      <a:pt x="1216" y="489"/>
                    </a:lnTo>
                    <a:lnTo>
                      <a:pt x="1229" y="473"/>
                    </a:lnTo>
                    <a:lnTo>
                      <a:pt x="1242" y="456"/>
                    </a:lnTo>
                    <a:lnTo>
                      <a:pt x="1251" y="439"/>
                    </a:lnTo>
                    <a:lnTo>
                      <a:pt x="1246" y="430"/>
                    </a:lnTo>
                    <a:lnTo>
                      <a:pt x="1235" y="432"/>
                    </a:lnTo>
                    <a:lnTo>
                      <a:pt x="1222" y="440"/>
                    </a:lnTo>
                    <a:lnTo>
                      <a:pt x="1213" y="450"/>
                    </a:lnTo>
                    <a:lnTo>
                      <a:pt x="1199" y="465"/>
                    </a:lnTo>
                    <a:lnTo>
                      <a:pt x="1185" y="478"/>
                    </a:lnTo>
                    <a:lnTo>
                      <a:pt x="1172" y="488"/>
                    </a:lnTo>
                    <a:lnTo>
                      <a:pt x="1157" y="496"/>
                    </a:lnTo>
                    <a:lnTo>
                      <a:pt x="1140" y="502"/>
                    </a:lnTo>
                    <a:lnTo>
                      <a:pt x="1125" y="506"/>
                    </a:lnTo>
                    <a:lnTo>
                      <a:pt x="1109" y="509"/>
                    </a:lnTo>
                    <a:lnTo>
                      <a:pt x="1092" y="511"/>
                    </a:lnTo>
                    <a:lnTo>
                      <a:pt x="1076" y="512"/>
                    </a:lnTo>
                    <a:lnTo>
                      <a:pt x="1059" y="511"/>
                    </a:lnTo>
                    <a:lnTo>
                      <a:pt x="1042" y="509"/>
                    </a:lnTo>
                    <a:lnTo>
                      <a:pt x="1025" y="508"/>
                    </a:lnTo>
                    <a:lnTo>
                      <a:pt x="1007" y="504"/>
                    </a:lnTo>
                    <a:lnTo>
                      <a:pt x="991" y="501"/>
                    </a:lnTo>
                    <a:lnTo>
                      <a:pt x="973" y="498"/>
                    </a:lnTo>
                    <a:lnTo>
                      <a:pt x="955" y="493"/>
                    </a:lnTo>
                    <a:lnTo>
                      <a:pt x="970" y="479"/>
                    </a:lnTo>
                    <a:lnTo>
                      <a:pt x="980" y="462"/>
                    </a:lnTo>
                    <a:lnTo>
                      <a:pt x="984" y="442"/>
                    </a:lnTo>
                    <a:lnTo>
                      <a:pt x="984" y="420"/>
                    </a:lnTo>
                    <a:lnTo>
                      <a:pt x="978" y="400"/>
                    </a:lnTo>
                    <a:lnTo>
                      <a:pt x="969" y="378"/>
                    </a:lnTo>
                    <a:lnTo>
                      <a:pt x="954" y="360"/>
                    </a:lnTo>
                    <a:lnTo>
                      <a:pt x="936" y="344"/>
                    </a:lnTo>
                    <a:lnTo>
                      <a:pt x="913" y="331"/>
                    </a:lnTo>
                    <a:lnTo>
                      <a:pt x="889" y="322"/>
                    </a:lnTo>
                    <a:lnTo>
                      <a:pt x="865" y="318"/>
                    </a:lnTo>
                    <a:lnTo>
                      <a:pt x="841" y="319"/>
                    </a:lnTo>
                    <a:lnTo>
                      <a:pt x="819" y="324"/>
                    </a:lnTo>
                    <a:lnTo>
                      <a:pt x="799" y="334"/>
                    </a:lnTo>
                    <a:lnTo>
                      <a:pt x="781" y="350"/>
                    </a:lnTo>
                    <a:lnTo>
                      <a:pt x="767" y="368"/>
                    </a:lnTo>
                    <a:lnTo>
                      <a:pt x="750" y="350"/>
                    </a:lnTo>
                    <a:lnTo>
                      <a:pt x="732" y="325"/>
                    </a:lnTo>
                    <a:lnTo>
                      <a:pt x="717" y="298"/>
                    </a:lnTo>
                    <a:lnTo>
                      <a:pt x="704" y="265"/>
                    </a:lnTo>
                    <a:lnTo>
                      <a:pt x="697" y="230"/>
                    </a:lnTo>
                    <a:lnTo>
                      <a:pt x="697" y="191"/>
                    </a:lnTo>
                    <a:lnTo>
                      <a:pt x="706" y="151"/>
                    </a:lnTo>
                    <a:lnTo>
                      <a:pt x="722" y="108"/>
                    </a:lnTo>
                    <a:lnTo>
                      <a:pt x="736" y="86"/>
                    </a:lnTo>
                    <a:lnTo>
                      <a:pt x="751" y="67"/>
                    </a:lnTo>
                    <a:lnTo>
                      <a:pt x="767" y="53"/>
                    </a:lnTo>
                    <a:lnTo>
                      <a:pt x="785" y="43"/>
                    </a:lnTo>
                    <a:lnTo>
                      <a:pt x="804" y="34"/>
                    </a:lnTo>
                    <a:lnTo>
                      <a:pt x="824" y="30"/>
                    </a:lnTo>
                    <a:lnTo>
                      <a:pt x="843" y="28"/>
                    </a:lnTo>
                    <a:lnTo>
                      <a:pt x="861" y="28"/>
                    </a:lnTo>
                    <a:lnTo>
                      <a:pt x="880" y="33"/>
                    </a:lnTo>
                    <a:lnTo>
                      <a:pt x="896" y="39"/>
                    </a:lnTo>
                    <a:lnTo>
                      <a:pt x="913" y="46"/>
                    </a:lnTo>
                    <a:lnTo>
                      <a:pt x="926" y="54"/>
                    </a:lnTo>
                    <a:lnTo>
                      <a:pt x="939" y="66"/>
                    </a:lnTo>
                    <a:lnTo>
                      <a:pt x="948" y="77"/>
                    </a:lnTo>
                    <a:lnTo>
                      <a:pt x="954" y="92"/>
                    </a:lnTo>
                    <a:lnTo>
                      <a:pt x="958" y="106"/>
                    </a:lnTo>
                    <a:lnTo>
                      <a:pt x="958" y="122"/>
                    </a:lnTo>
                    <a:lnTo>
                      <a:pt x="954" y="132"/>
                    </a:lnTo>
                    <a:lnTo>
                      <a:pt x="946" y="135"/>
                    </a:lnTo>
                    <a:lnTo>
                      <a:pt x="936" y="128"/>
                    </a:lnTo>
                    <a:lnTo>
                      <a:pt x="929" y="124"/>
                    </a:lnTo>
                    <a:lnTo>
                      <a:pt x="921" y="121"/>
                    </a:lnTo>
                    <a:lnTo>
                      <a:pt x="911" y="121"/>
                    </a:lnTo>
                    <a:lnTo>
                      <a:pt x="902" y="122"/>
                    </a:lnTo>
                    <a:lnTo>
                      <a:pt x="891" y="125"/>
                    </a:lnTo>
                    <a:lnTo>
                      <a:pt x="881" y="129"/>
                    </a:lnTo>
                    <a:lnTo>
                      <a:pt x="872" y="136"/>
                    </a:lnTo>
                    <a:lnTo>
                      <a:pt x="865" y="144"/>
                    </a:lnTo>
                    <a:lnTo>
                      <a:pt x="859" y="152"/>
                    </a:lnTo>
                    <a:lnTo>
                      <a:pt x="856" y="164"/>
                    </a:lnTo>
                    <a:lnTo>
                      <a:pt x="856" y="177"/>
                    </a:lnTo>
                    <a:lnTo>
                      <a:pt x="858" y="191"/>
                    </a:lnTo>
                    <a:lnTo>
                      <a:pt x="862" y="206"/>
                    </a:lnTo>
                    <a:lnTo>
                      <a:pt x="869" y="220"/>
                    </a:lnTo>
                    <a:lnTo>
                      <a:pt x="877" y="234"/>
                    </a:lnTo>
                    <a:lnTo>
                      <a:pt x="889" y="247"/>
                    </a:lnTo>
                    <a:lnTo>
                      <a:pt x="906" y="257"/>
                    </a:lnTo>
                    <a:lnTo>
                      <a:pt x="925" y="262"/>
                    </a:lnTo>
                    <a:lnTo>
                      <a:pt x="947" y="262"/>
                    </a:lnTo>
                    <a:lnTo>
                      <a:pt x="970" y="256"/>
                    </a:lnTo>
                    <a:lnTo>
                      <a:pt x="992" y="244"/>
                    </a:lnTo>
                    <a:lnTo>
                      <a:pt x="1011" y="229"/>
                    </a:lnTo>
                    <a:lnTo>
                      <a:pt x="1026" y="206"/>
                    </a:lnTo>
                    <a:lnTo>
                      <a:pt x="1036" y="178"/>
                    </a:lnTo>
                    <a:lnTo>
                      <a:pt x="1037" y="162"/>
                    </a:lnTo>
                    <a:lnTo>
                      <a:pt x="1037" y="147"/>
                    </a:lnTo>
                    <a:lnTo>
                      <a:pt x="1036" y="129"/>
                    </a:lnTo>
                    <a:lnTo>
                      <a:pt x="1031" y="113"/>
                    </a:lnTo>
                    <a:lnTo>
                      <a:pt x="1025" y="96"/>
                    </a:lnTo>
                    <a:lnTo>
                      <a:pt x="1016" y="80"/>
                    </a:lnTo>
                    <a:lnTo>
                      <a:pt x="1006" y="66"/>
                    </a:lnTo>
                    <a:lnTo>
                      <a:pt x="994" y="52"/>
                    </a:lnTo>
                    <a:lnTo>
                      <a:pt x="978" y="39"/>
                    </a:lnTo>
                    <a:lnTo>
                      <a:pt x="963" y="27"/>
                    </a:lnTo>
                    <a:lnTo>
                      <a:pt x="944" y="17"/>
                    </a:lnTo>
                    <a:lnTo>
                      <a:pt x="925" y="10"/>
                    </a:lnTo>
                    <a:lnTo>
                      <a:pt x="903" y="4"/>
                    </a:lnTo>
                    <a:lnTo>
                      <a:pt x="880" y="1"/>
                    </a:lnTo>
                    <a:lnTo>
                      <a:pt x="855" y="0"/>
                    </a:lnTo>
                    <a:lnTo>
                      <a:pt x="829" y="3"/>
                    </a:lnTo>
                    <a:lnTo>
                      <a:pt x="800" y="10"/>
                    </a:lnTo>
                    <a:lnTo>
                      <a:pt x="774" y="23"/>
                    </a:lnTo>
                    <a:lnTo>
                      <a:pt x="750" y="39"/>
                    </a:lnTo>
                    <a:lnTo>
                      <a:pt x="728" y="60"/>
                    </a:lnTo>
                    <a:lnTo>
                      <a:pt x="710" y="85"/>
                    </a:lnTo>
                    <a:lnTo>
                      <a:pt x="693" y="111"/>
                    </a:lnTo>
                    <a:lnTo>
                      <a:pt x="681" y="141"/>
                    </a:lnTo>
                    <a:lnTo>
                      <a:pt x="673" y="172"/>
                    </a:lnTo>
                    <a:lnTo>
                      <a:pt x="667" y="207"/>
                    </a:lnTo>
                    <a:lnTo>
                      <a:pt x="667" y="242"/>
                    </a:lnTo>
                    <a:lnTo>
                      <a:pt x="670" y="278"/>
                    </a:lnTo>
                    <a:lnTo>
                      <a:pt x="677" y="314"/>
                    </a:lnTo>
                    <a:lnTo>
                      <a:pt x="689" y="348"/>
                    </a:lnTo>
                    <a:lnTo>
                      <a:pt x="706" y="384"/>
                    </a:lnTo>
                    <a:lnTo>
                      <a:pt x="728" y="417"/>
                    </a:lnTo>
                    <a:lnTo>
                      <a:pt x="755" y="450"/>
                    </a:lnTo>
                    <a:lnTo>
                      <a:pt x="728" y="426"/>
                    </a:lnTo>
                    <a:lnTo>
                      <a:pt x="697" y="394"/>
                    </a:lnTo>
                    <a:lnTo>
                      <a:pt x="667" y="355"/>
                    </a:lnTo>
                    <a:lnTo>
                      <a:pt x="637" y="315"/>
                    </a:lnTo>
                    <a:lnTo>
                      <a:pt x="610" y="275"/>
                    </a:lnTo>
                    <a:lnTo>
                      <a:pt x="585" y="237"/>
                    </a:lnTo>
                    <a:lnTo>
                      <a:pt x="565" y="206"/>
                    </a:lnTo>
                    <a:lnTo>
                      <a:pt x="549" y="184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83" name="Freeform 53"/>
              <p:cNvSpPr>
                <a:spLocks/>
              </p:cNvSpPr>
              <p:nvPr/>
            </p:nvSpPr>
            <p:spPr bwMode="auto">
              <a:xfrm>
                <a:off x="3213" y="3140"/>
                <a:ext cx="1069" cy="302"/>
              </a:xfrm>
              <a:custGeom>
                <a:avLst/>
                <a:gdLst>
                  <a:gd name="T0" fmla="*/ 1141 w 1142"/>
                  <a:gd name="T1" fmla="*/ 95 h 312"/>
                  <a:gd name="T2" fmla="*/ 1097 w 1142"/>
                  <a:gd name="T3" fmla="*/ 115 h 312"/>
                  <a:gd name="T4" fmla="*/ 1038 w 1142"/>
                  <a:gd name="T5" fmla="*/ 141 h 312"/>
                  <a:gd name="T6" fmla="*/ 971 w 1142"/>
                  <a:gd name="T7" fmla="*/ 169 h 312"/>
                  <a:gd name="T8" fmla="*/ 898 w 1142"/>
                  <a:gd name="T9" fmla="*/ 198 h 312"/>
                  <a:gd name="T10" fmla="*/ 824 w 1142"/>
                  <a:gd name="T11" fmla="*/ 227 h 312"/>
                  <a:gd name="T12" fmla="*/ 753 w 1142"/>
                  <a:gd name="T13" fmla="*/ 252 h 312"/>
                  <a:gd name="T14" fmla="*/ 690 w 1142"/>
                  <a:gd name="T15" fmla="*/ 273 h 312"/>
                  <a:gd name="T16" fmla="*/ 638 w 1142"/>
                  <a:gd name="T17" fmla="*/ 287 h 312"/>
                  <a:gd name="T18" fmla="*/ 599 w 1142"/>
                  <a:gd name="T19" fmla="*/ 227 h 312"/>
                  <a:gd name="T20" fmla="*/ 551 w 1142"/>
                  <a:gd name="T21" fmla="*/ 165 h 312"/>
                  <a:gd name="T22" fmla="*/ 491 w 1142"/>
                  <a:gd name="T23" fmla="*/ 106 h 312"/>
                  <a:gd name="T24" fmla="*/ 419 w 1142"/>
                  <a:gd name="T25" fmla="*/ 56 h 312"/>
                  <a:gd name="T26" fmla="*/ 335 w 1142"/>
                  <a:gd name="T27" fmla="*/ 18 h 312"/>
                  <a:gd name="T28" fmla="*/ 238 w 1142"/>
                  <a:gd name="T29" fmla="*/ 1 h 312"/>
                  <a:gd name="T30" fmla="*/ 125 w 1142"/>
                  <a:gd name="T31" fmla="*/ 7 h 312"/>
                  <a:gd name="T32" fmla="*/ 0 w 1142"/>
                  <a:gd name="T33" fmla="*/ 41 h 312"/>
                  <a:gd name="T34" fmla="*/ 72 w 1142"/>
                  <a:gd name="T35" fmla="*/ 41 h 312"/>
                  <a:gd name="T36" fmla="*/ 187 w 1142"/>
                  <a:gd name="T37" fmla="*/ 23 h 312"/>
                  <a:gd name="T38" fmla="*/ 287 w 1142"/>
                  <a:gd name="T39" fmla="*/ 30 h 312"/>
                  <a:gd name="T40" fmla="*/ 375 w 1142"/>
                  <a:gd name="T41" fmla="*/ 57 h 312"/>
                  <a:gd name="T42" fmla="*/ 451 w 1142"/>
                  <a:gd name="T43" fmla="*/ 102 h 312"/>
                  <a:gd name="T44" fmla="*/ 514 w 1142"/>
                  <a:gd name="T45" fmla="*/ 157 h 312"/>
                  <a:gd name="T46" fmla="*/ 567 w 1142"/>
                  <a:gd name="T47" fmla="*/ 216 h 312"/>
                  <a:gd name="T48" fmla="*/ 608 w 1142"/>
                  <a:gd name="T49" fmla="*/ 276 h 312"/>
                  <a:gd name="T50" fmla="*/ 627 w 1142"/>
                  <a:gd name="T51" fmla="*/ 312 h 312"/>
                  <a:gd name="T52" fmla="*/ 658 w 1142"/>
                  <a:gd name="T53" fmla="*/ 305 h 312"/>
                  <a:gd name="T54" fmla="*/ 713 w 1142"/>
                  <a:gd name="T55" fmla="*/ 287 h 312"/>
                  <a:gd name="T56" fmla="*/ 780 w 1142"/>
                  <a:gd name="T57" fmla="*/ 266 h 312"/>
                  <a:gd name="T58" fmla="*/ 853 w 1142"/>
                  <a:gd name="T59" fmla="*/ 239 h 312"/>
                  <a:gd name="T60" fmla="*/ 927 w 1142"/>
                  <a:gd name="T61" fmla="*/ 211 h 312"/>
                  <a:gd name="T62" fmla="*/ 998 w 1142"/>
                  <a:gd name="T63" fmla="*/ 181 h 312"/>
                  <a:gd name="T64" fmla="*/ 1064 w 1142"/>
                  <a:gd name="T65" fmla="*/ 154 h 312"/>
                  <a:gd name="T66" fmla="*/ 1119 w 1142"/>
                  <a:gd name="T67" fmla="*/ 129 h 312"/>
                  <a:gd name="T68" fmla="*/ 1142 w 1142"/>
                  <a:gd name="T69" fmla="*/ 97 h 31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142"/>
                  <a:gd name="T106" fmla="*/ 0 h 312"/>
                  <a:gd name="T107" fmla="*/ 1142 w 1142"/>
                  <a:gd name="T108" fmla="*/ 312 h 31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142" h="312">
                    <a:moveTo>
                      <a:pt x="1142" y="97"/>
                    </a:moveTo>
                    <a:lnTo>
                      <a:pt x="1141" y="95"/>
                    </a:lnTo>
                    <a:lnTo>
                      <a:pt x="1120" y="105"/>
                    </a:lnTo>
                    <a:lnTo>
                      <a:pt x="1097" y="115"/>
                    </a:lnTo>
                    <a:lnTo>
                      <a:pt x="1070" y="128"/>
                    </a:lnTo>
                    <a:lnTo>
                      <a:pt x="1038" y="141"/>
                    </a:lnTo>
                    <a:lnTo>
                      <a:pt x="1005" y="155"/>
                    </a:lnTo>
                    <a:lnTo>
                      <a:pt x="971" y="169"/>
                    </a:lnTo>
                    <a:lnTo>
                      <a:pt x="935" y="184"/>
                    </a:lnTo>
                    <a:lnTo>
                      <a:pt x="898" y="198"/>
                    </a:lnTo>
                    <a:lnTo>
                      <a:pt x="861" y="213"/>
                    </a:lnTo>
                    <a:lnTo>
                      <a:pt x="824" y="227"/>
                    </a:lnTo>
                    <a:lnTo>
                      <a:pt x="789" y="240"/>
                    </a:lnTo>
                    <a:lnTo>
                      <a:pt x="753" y="252"/>
                    </a:lnTo>
                    <a:lnTo>
                      <a:pt x="720" y="263"/>
                    </a:lnTo>
                    <a:lnTo>
                      <a:pt x="690" y="273"/>
                    </a:lnTo>
                    <a:lnTo>
                      <a:pt x="663" y="282"/>
                    </a:lnTo>
                    <a:lnTo>
                      <a:pt x="638" y="287"/>
                    </a:lnTo>
                    <a:lnTo>
                      <a:pt x="620" y="257"/>
                    </a:lnTo>
                    <a:lnTo>
                      <a:pt x="599" y="227"/>
                    </a:lnTo>
                    <a:lnTo>
                      <a:pt x="576" y="195"/>
                    </a:lnTo>
                    <a:lnTo>
                      <a:pt x="551" y="165"/>
                    </a:lnTo>
                    <a:lnTo>
                      <a:pt x="523" y="135"/>
                    </a:lnTo>
                    <a:lnTo>
                      <a:pt x="491" y="106"/>
                    </a:lnTo>
                    <a:lnTo>
                      <a:pt x="457" y="79"/>
                    </a:lnTo>
                    <a:lnTo>
                      <a:pt x="419" y="56"/>
                    </a:lnTo>
                    <a:lnTo>
                      <a:pt x="379" y="36"/>
                    </a:lnTo>
                    <a:lnTo>
                      <a:pt x="335" y="18"/>
                    </a:lnTo>
                    <a:lnTo>
                      <a:pt x="287" y="7"/>
                    </a:lnTo>
                    <a:lnTo>
                      <a:pt x="238" y="1"/>
                    </a:lnTo>
                    <a:lnTo>
                      <a:pt x="183" y="0"/>
                    </a:lnTo>
                    <a:lnTo>
                      <a:pt x="125" y="7"/>
                    </a:lnTo>
                    <a:lnTo>
                      <a:pt x="65" y="20"/>
                    </a:lnTo>
                    <a:lnTo>
                      <a:pt x="0" y="41"/>
                    </a:lnTo>
                    <a:lnTo>
                      <a:pt x="9" y="63"/>
                    </a:lnTo>
                    <a:lnTo>
                      <a:pt x="72" y="41"/>
                    </a:lnTo>
                    <a:lnTo>
                      <a:pt x="131" y="28"/>
                    </a:lnTo>
                    <a:lnTo>
                      <a:pt x="187" y="23"/>
                    </a:lnTo>
                    <a:lnTo>
                      <a:pt x="239" y="24"/>
                    </a:lnTo>
                    <a:lnTo>
                      <a:pt x="287" y="30"/>
                    </a:lnTo>
                    <a:lnTo>
                      <a:pt x="334" y="41"/>
                    </a:lnTo>
                    <a:lnTo>
                      <a:pt x="375" y="57"/>
                    </a:lnTo>
                    <a:lnTo>
                      <a:pt x="414" y="77"/>
                    </a:lnTo>
                    <a:lnTo>
                      <a:pt x="451" y="102"/>
                    </a:lnTo>
                    <a:lnTo>
                      <a:pt x="484" y="128"/>
                    </a:lnTo>
                    <a:lnTo>
                      <a:pt x="514" y="157"/>
                    </a:lnTo>
                    <a:lnTo>
                      <a:pt x="542" y="185"/>
                    </a:lnTo>
                    <a:lnTo>
                      <a:pt x="567" y="216"/>
                    </a:lnTo>
                    <a:lnTo>
                      <a:pt x="589" y="246"/>
                    </a:lnTo>
                    <a:lnTo>
                      <a:pt x="608" y="276"/>
                    </a:lnTo>
                    <a:lnTo>
                      <a:pt x="624" y="305"/>
                    </a:lnTo>
                    <a:lnTo>
                      <a:pt x="627" y="312"/>
                    </a:lnTo>
                    <a:lnTo>
                      <a:pt x="635" y="311"/>
                    </a:lnTo>
                    <a:lnTo>
                      <a:pt x="658" y="305"/>
                    </a:lnTo>
                    <a:lnTo>
                      <a:pt x="684" y="298"/>
                    </a:lnTo>
                    <a:lnTo>
                      <a:pt x="713" y="287"/>
                    </a:lnTo>
                    <a:lnTo>
                      <a:pt x="746" y="277"/>
                    </a:lnTo>
                    <a:lnTo>
                      <a:pt x="780" y="266"/>
                    </a:lnTo>
                    <a:lnTo>
                      <a:pt x="816" y="253"/>
                    </a:lnTo>
                    <a:lnTo>
                      <a:pt x="853" y="239"/>
                    </a:lnTo>
                    <a:lnTo>
                      <a:pt x="890" y="226"/>
                    </a:lnTo>
                    <a:lnTo>
                      <a:pt x="927" y="211"/>
                    </a:lnTo>
                    <a:lnTo>
                      <a:pt x="963" y="195"/>
                    </a:lnTo>
                    <a:lnTo>
                      <a:pt x="998" y="181"/>
                    </a:lnTo>
                    <a:lnTo>
                      <a:pt x="1033" y="168"/>
                    </a:lnTo>
                    <a:lnTo>
                      <a:pt x="1064" y="154"/>
                    </a:lnTo>
                    <a:lnTo>
                      <a:pt x="1093" y="141"/>
                    </a:lnTo>
                    <a:lnTo>
                      <a:pt x="1119" y="129"/>
                    </a:lnTo>
                    <a:lnTo>
                      <a:pt x="1141" y="119"/>
                    </a:lnTo>
                    <a:lnTo>
                      <a:pt x="1142" y="97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84" name="Freeform 54"/>
              <p:cNvSpPr>
                <a:spLocks/>
              </p:cNvSpPr>
              <p:nvPr/>
            </p:nvSpPr>
            <p:spPr bwMode="auto">
              <a:xfrm>
                <a:off x="1619" y="2975"/>
                <a:ext cx="2707" cy="415"/>
              </a:xfrm>
              <a:custGeom>
                <a:avLst/>
                <a:gdLst>
                  <a:gd name="T0" fmla="*/ 2870 w 2892"/>
                  <a:gd name="T1" fmla="*/ 38 h 429"/>
                  <a:gd name="T2" fmla="*/ 2822 w 2892"/>
                  <a:gd name="T3" fmla="*/ 6 h 429"/>
                  <a:gd name="T4" fmla="*/ 2736 w 2892"/>
                  <a:gd name="T5" fmla="*/ 2 h 429"/>
                  <a:gd name="T6" fmla="*/ 2611 w 2892"/>
                  <a:gd name="T7" fmla="*/ 38 h 429"/>
                  <a:gd name="T8" fmla="*/ 2499 w 2892"/>
                  <a:gd name="T9" fmla="*/ 150 h 429"/>
                  <a:gd name="T10" fmla="*/ 2323 w 2892"/>
                  <a:gd name="T11" fmla="*/ 199 h 429"/>
                  <a:gd name="T12" fmla="*/ 2138 w 2892"/>
                  <a:gd name="T13" fmla="*/ 239 h 429"/>
                  <a:gd name="T14" fmla="*/ 1953 w 2892"/>
                  <a:gd name="T15" fmla="*/ 270 h 429"/>
                  <a:gd name="T16" fmla="*/ 1778 w 2892"/>
                  <a:gd name="T17" fmla="*/ 293 h 429"/>
                  <a:gd name="T18" fmla="*/ 1620 w 2892"/>
                  <a:gd name="T19" fmla="*/ 306 h 429"/>
                  <a:gd name="T20" fmla="*/ 1488 w 2892"/>
                  <a:gd name="T21" fmla="*/ 313 h 429"/>
                  <a:gd name="T22" fmla="*/ 1380 w 2892"/>
                  <a:gd name="T23" fmla="*/ 311 h 429"/>
                  <a:gd name="T24" fmla="*/ 1243 w 2892"/>
                  <a:gd name="T25" fmla="*/ 304 h 429"/>
                  <a:gd name="T26" fmla="*/ 1081 w 2892"/>
                  <a:gd name="T27" fmla="*/ 288 h 429"/>
                  <a:gd name="T28" fmla="*/ 902 w 2892"/>
                  <a:gd name="T29" fmla="*/ 265 h 429"/>
                  <a:gd name="T30" fmla="*/ 717 w 2892"/>
                  <a:gd name="T31" fmla="*/ 232 h 429"/>
                  <a:gd name="T32" fmla="*/ 533 w 2892"/>
                  <a:gd name="T33" fmla="*/ 191 h 429"/>
                  <a:gd name="T34" fmla="*/ 374 w 2892"/>
                  <a:gd name="T35" fmla="*/ 120 h 429"/>
                  <a:gd name="T36" fmla="*/ 255 w 2892"/>
                  <a:gd name="T37" fmla="*/ 26 h 429"/>
                  <a:gd name="T38" fmla="*/ 134 w 2892"/>
                  <a:gd name="T39" fmla="*/ 0 h 429"/>
                  <a:gd name="T40" fmla="*/ 62 w 2892"/>
                  <a:gd name="T41" fmla="*/ 8 h 429"/>
                  <a:gd name="T42" fmla="*/ 14 w 2892"/>
                  <a:gd name="T43" fmla="*/ 51 h 429"/>
                  <a:gd name="T44" fmla="*/ 3 w 2892"/>
                  <a:gd name="T45" fmla="*/ 134 h 429"/>
                  <a:gd name="T46" fmla="*/ 44 w 2892"/>
                  <a:gd name="T47" fmla="*/ 188 h 429"/>
                  <a:gd name="T48" fmla="*/ 120 w 2892"/>
                  <a:gd name="T49" fmla="*/ 201 h 429"/>
                  <a:gd name="T50" fmla="*/ 152 w 2892"/>
                  <a:gd name="T51" fmla="*/ 149 h 429"/>
                  <a:gd name="T52" fmla="*/ 118 w 2892"/>
                  <a:gd name="T53" fmla="*/ 149 h 429"/>
                  <a:gd name="T54" fmla="*/ 107 w 2892"/>
                  <a:gd name="T55" fmla="*/ 104 h 429"/>
                  <a:gd name="T56" fmla="*/ 149 w 2892"/>
                  <a:gd name="T57" fmla="*/ 52 h 429"/>
                  <a:gd name="T58" fmla="*/ 240 w 2892"/>
                  <a:gd name="T59" fmla="*/ 51 h 429"/>
                  <a:gd name="T60" fmla="*/ 330 w 2892"/>
                  <a:gd name="T61" fmla="*/ 104 h 429"/>
                  <a:gd name="T62" fmla="*/ 399 w 2892"/>
                  <a:gd name="T63" fmla="*/ 239 h 429"/>
                  <a:gd name="T64" fmla="*/ 481 w 2892"/>
                  <a:gd name="T65" fmla="*/ 298 h 429"/>
                  <a:gd name="T66" fmla="*/ 602 w 2892"/>
                  <a:gd name="T67" fmla="*/ 327 h 429"/>
                  <a:gd name="T68" fmla="*/ 751 w 2892"/>
                  <a:gd name="T69" fmla="*/ 359 h 429"/>
                  <a:gd name="T70" fmla="*/ 924 w 2892"/>
                  <a:gd name="T71" fmla="*/ 388 h 429"/>
                  <a:gd name="T72" fmla="*/ 1116 w 2892"/>
                  <a:gd name="T73" fmla="*/ 412 h 429"/>
                  <a:gd name="T74" fmla="*/ 1320 w 2892"/>
                  <a:gd name="T75" fmla="*/ 427 h 429"/>
                  <a:gd name="T76" fmla="*/ 1531 w 2892"/>
                  <a:gd name="T77" fmla="*/ 428 h 429"/>
                  <a:gd name="T78" fmla="*/ 1737 w 2892"/>
                  <a:gd name="T79" fmla="*/ 417 h 429"/>
                  <a:gd name="T80" fmla="*/ 1931 w 2892"/>
                  <a:gd name="T81" fmla="*/ 393 h 429"/>
                  <a:gd name="T82" fmla="*/ 2108 w 2892"/>
                  <a:gd name="T83" fmla="*/ 365 h 429"/>
                  <a:gd name="T84" fmla="*/ 2263 w 2892"/>
                  <a:gd name="T85" fmla="*/ 333 h 429"/>
                  <a:gd name="T86" fmla="*/ 2389 w 2892"/>
                  <a:gd name="T87" fmla="*/ 304 h 429"/>
                  <a:gd name="T88" fmla="*/ 2482 w 2892"/>
                  <a:gd name="T89" fmla="*/ 280 h 429"/>
                  <a:gd name="T90" fmla="*/ 2545 w 2892"/>
                  <a:gd name="T91" fmla="*/ 123 h 429"/>
                  <a:gd name="T92" fmla="*/ 2632 w 2892"/>
                  <a:gd name="T93" fmla="*/ 57 h 429"/>
                  <a:gd name="T94" fmla="*/ 2724 w 2892"/>
                  <a:gd name="T95" fmla="*/ 49 h 429"/>
                  <a:gd name="T96" fmla="*/ 2783 w 2892"/>
                  <a:gd name="T97" fmla="*/ 91 h 429"/>
                  <a:gd name="T98" fmla="*/ 2777 w 2892"/>
                  <a:gd name="T99" fmla="*/ 144 h 429"/>
                  <a:gd name="T100" fmla="*/ 2748 w 2892"/>
                  <a:gd name="T101" fmla="*/ 153 h 429"/>
                  <a:gd name="T102" fmla="*/ 2755 w 2892"/>
                  <a:gd name="T103" fmla="*/ 192 h 429"/>
                  <a:gd name="T104" fmla="*/ 2837 w 2892"/>
                  <a:gd name="T105" fmla="*/ 195 h 429"/>
                  <a:gd name="T106" fmla="*/ 2884 w 2892"/>
                  <a:gd name="T107" fmla="*/ 152 h 42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892"/>
                  <a:gd name="T163" fmla="*/ 0 h 429"/>
                  <a:gd name="T164" fmla="*/ 2892 w 2892"/>
                  <a:gd name="T165" fmla="*/ 429 h 429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892" h="429">
                    <a:moveTo>
                      <a:pt x="2892" y="97"/>
                    </a:moveTo>
                    <a:lnTo>
                      <a:pt x="2889" y="80"/>
                    </a:lnTo>
                    <a:lnTo>
                      <a:pt x="2885" y="65"/>
                    </a:lnTo>
                    <a:lnTo>
                      <a:pt x="2878" y="51"/>
                    </a:lnTo>
                    <a:lnTo>
                      <a:pt x="2870" y="38"/>
                    </a:lnTo>
                    <a:lnTo>
                      <a:pt x="2861" y="26"/>
                    </a:lnTo>
                    <a:lnTo>
                      <a:pt x="2851" y="18"/>
                    </a:lnTo>
                    <a:lnTo>
                      <a:pt x="2840" y="12"/>
                    </a:lnTo>
                    <a:lnTo>
                      <a:pt x="2830" y="8"/>
                    </a:lnTo>
                    <a:lnTo>
                      <a:pt x="2822" y="6"/>
                    </a:lnTo>
                    <a:lnTo>
                      <a:pt x="2810" y="3"/>
                    </a:lnTo>
                    <a:lnTo>
                      <a:pt x="2795" y="2"/>
                    </a:lnTo>
                    <a:lnTo>
                      <a:pt x="2777" y="0"/>
                    </a:lnTo>
                    <a:lnTo>
                      <a:pt x="2758" y="0"/>
                    </a:lnTo>
                    <a:lnTo>
                      <a:pt x="2736" y="2"/>
                    </a:lnTo>
                    <a:lnTo>
                      <a:pt x="2711" y="5"/>
                    </a:lnTo>
                    <a:lnTo>
                      <a:pt x="2688" y="9"/>
                    </a:lnTo>
                    <a:lnTo>
                      <a:pt x="2662" y="16"/>
                    </a:lnTo>
                    <a:lnTo>
                      <a:pt x="2636" y="26"/>
                    </a:lnTo>
                    <a:lnTo>
                      <a:pt x="2611" y="38"/>
                    </a:lnTo>
                    <a:lnTo>
                      <a:pt x="2585" y="52"/>
                    </a:lnTo>
                    <a:lnTo>
                      <a:pt x="2562" y="71"/>
                    </a:lnTo>
                    <a:lnTo>
                      <a:pt x="2539" y="94"/>
                    </a:lnTo>
                    <a:lnTo>
                      <a:pt x="2518" y="120"/>
                    </a:lnTo>
                    <a:lnTo>
                      <a:pt x="2499" y="150"/>
                    </a:lnTo>
                    <a:lnTo>
                      <a:pt x="2464" y="160"/>
                    </a:lnTo>
                    <a:lnTo>
                      <a:pt x="2430" y="172"/>
                    </a:lnTo>
                    <a:lnTo>
                      <a:pt x="2395" y="182"/>
                    </a:lnTo>
                    <a:lnTo>
                      <a:pt x="2359" y="191"/>
                    </a:lnTo>
                    <a:lnTo>
                      <a:pt x="2323" y="199"/>
                    </a:lnTo>
                    <a:lnTo>
                      <a:pt x="2286" y="209"/>
                    </a:lnTo>
                    <a:lnTo>
                      <a:pt x="2249" y="216"/>
                    </a:lnTo>
                    <a:lnTo>
                      <a:pt x="2212" y="225"/>
                    </a:lnTo>
                    <a:lnTo>
                      <a:pt x="2175" y="232"/>
                    </a:lnTo>
                    <a:lnTo>
                      <a:pt x="2138" y="239"/>
                    </a:lnTo>
                    <a:lnTo>
                      <a:pt x="2101" y="247"/>
                    </a:lnTo>
                    <a:lnTo>
                      <a:pt x="2064" y="252"/>
                    </a:lnTo>
                    <a:lnTo>
                      <a:pt x="2027" y="260"/>
                    </a:lnTo>
                    <a:lnTo>
                      <a:pt x="1990" y="265"/>
                    </a:lnTo>
                    <a:lnTo>
                      <a:pt x="1953" y="270"/>
                    </a:lnTo>
                    <a:lnTo>
                      <a:pt x="1918" y="275"/>
                    </a:lnTo>
                    <a:lnTo>
                      <a:pt x="1882" y="280"/>
                    </a:lnTo>
                    <a:lnTo>
                      <a:pt x="1846" y="284"/>
                    </a:lnTo>
                    <a:lnTo>
                      <a:pt x="1812" y="288"/>
                    </a:lnTo>
                    <a:lnTo>
                      <a:pt x="1778" y="293"/>
                    </a:lnTo>
                    <a:lnTo>
                      <a:pt x="1745" y="296"/>
                    </a:lnTo>
                    <a:lnTo>
                      <a:pt x="1712" y="298"/>
                    </a:lnTo>
                    <a:lnTo>
                      <a:pt x="1680" y="301"/>
                    </a:lnTo>
                    <a:lnTo>
                      <a:pt x="1650" y="304"/>
                    </a:lnTo>
                    <a:lnTo>
                      <a:pt x="1620" y="306"/>
                    </a:lnTo>
                    <a:lnTo>
                      <a:pt x="1591" y="309"/>
                    </a:lnTo>
                    <a:lnTo>
                      <a:pt x="1564" y="310"/>
                    </a:lnTo>
                    <a:lnTo>
                      <a:pt x="1538" y="310"/>
                    </a:lnTo>
                    <a:lnTo>
                      <a:pt x="1513" y="311"/>
                    </a:lnTo>
                    <a:lnTo>
                      <a:pt x="1488" y="313"/>
                    </a:lnTo>
                    <a:lnTo>
                      <a:pt x="1467" y="313"/>
                    </a:lnTo>
                    <a:lnTo>
                      <a:pt x="1446" y="313"/>
                    </a:lnTo>
                    <a:lnTo>
                      <a:pt x="1425" y="313"/>
                    </a:lnTo>
                    <a:lnTo>
                      <a:pt x="1404" y="313"/>
                    </a:lnTo>
                    <a:lnTo>
                      <a:pt x="1380" y="311"/>
                    </a:lnTo>
                    <a:lnTo>
                      <a:pt x="1356" y="310"/>
                    </a:lnTo>
                    <a:lnTo>
                      <a:pt x="1328" y="310"/>
                    </a:lnTo>
                    <a:lnTo>
                      <a:pt x="1301" y="309"/>
                    </a:lnTo>
                    <a:lnTo>
                      <a:pt x="1273" y="306"/>
                    </a:lnTo>
                    <a:lnTo>
                      <a:pt x="1243" y="304"/>
                    </a:lnTo>
                    <a:lnTo>
                      <a:pt x="1212" y="301"/>
                    </a:lnTo>
                    <a:lnTo>
                      <a:pt x="1180" y="298"/>
                    </a:lnTo>
                    <a:lnTo>
                      <a:pt x="1149" y="296"/>
                    </a:lnTo>
                    <a:lnTo>
                      <a:pt x="1114" y="293"/>
                    </a:lnTo>
                    <a:lnTo>
                      <a:pt x="1081" y="288"/>
                    </a:lnTo>
                    <a:lnTo>
                      <a:pt x="1046" y="284"/>
                    </a:lnTo>
                    <a:lnTo>
                      <a:pt x="1011" y="280"/>
                    </a:lnTo>
                    <a:lnTo>
                      <a:pt x="976" y="275"/>
                    </a:lnTo>
                    <a:lnTo>
                      <a:pt x="939" y="270"/>
                    </a:lnTo>
                    <a:lnTo>
                      <a:pt x="902" y="265"/>
                    </a:lnTo>
                    <a:lnTo>
                      <a:pt x="866" y="260"/>
                    </a:lnTo>
                    <a:lnTo>
                      <a:pt x="829" y="252"/>
                    </a:lnTo>
                    <a:lnTo>
                      <a:pt x="791" y="247"/>
                    </a:lnTo>
                    <a:lnTo>
                      <a:pt x="754" y="239"/>
                    </a:lnTo>
                    <a:lnTo>
                      <a:pt x="717" y="232"/>
                    </a:lnTo>
                    <a:lnTo>
                      <a:pt x="680" y="225"/>
                    </a:lnTo>
                    <a:lnTo>
                      <a:pt x="643" y="216"/>
                    </a:lnTo>
                    <a:lnTo>
                      <a:pt x="606" y="209"/>
                    </a:lnTo>
                    <a:lnTo>
                      <a:pt x="569" y="199"/>
                    </a:lnTo>
                    <a:lnTo>
                      <a:pt x="533" y="191"/>
                    </a:lnTo>
                    <a:lnTo>
                      <a:pt x="497" y="182"/>
                    </a:lnTo>
                    <a:lnTo>
                      <a:pt x="462" y="172"/>
                    </a:lnTo>
                    <a:lnTo>
                      <a:pt x="428" y="160"/>
                    </a:lnTo>
                    <a:lnTo>
                      <a:pt x="393" y="150"/>
                    </a:lnTo>
                    <a:lnTo>
                      <a:pt x="374" y="120"/>
                    </a:lnTo>
                    <a:lnTo>
                      <a:pt x="353" y="94"/>
                    </a:lnTo>
                    <a:lnTo>
                      <a:pt x="330" y="71"/>
                    </a:lnTo>
                    <a:lnTo>
                      <a:pt x="306" y="52"/>
                    </a:lnTo>
                    <a:lnTo>
                      <a:pt x="281" y="38"/>
                    </a:lnTo>
                    <a:lnTo>
                      <a:pt x="255" y="26"/>
                    </a:lnTo>
                    <a:lnTo>
                      <a:pt x="230" y="16"/>
                    </a:lnTo>
                    <a:lnTo>
                      <a:pt x="204" y="9"/>
                    </a:lnTo>
                    <a:lnTo>
                      <a:pt x="179" y="5"/>
                    </a:lnTo>
                    <a:lnTo>
                      <a:pt x="156" y="2"/>
                    </a:lnTo>
                    <a:lnTo>
                      <a:pt x="134" y="0"/>
                    </a:lnTo>
                    <a:lnTo>
                      <a:pt x="115" y="0"/>
                    </a:lnTo>
                    <a:lnTo>
                      <a:pt x="97" y="2"/>
                    </a:lnTo>
                    <a:lnTo>
                      <a:pt x="82" y="3"/>
                    </a:lnTo>
                    <a:lnTo>
                      <a:pt x="70" y="6"/>
                    </a:lnTo>
                    <a:lnTo>
                      <a:pt x="62" y="8"/>
                    </a:lnTo>
                    <a:lnTo>
                      <a:pt x="52" y="12"/>
                    </a:lnTo>
                    <a:lnTo>
                      <a:pt x="41" y="18"/>
                    </a:lnTo>
                    <a:lnTo>
                      <a:pt x="31" y="26"/>
                    </a:lnTo>
                    <a:lnTo>
                      <a:pt x="22" y="38"/>
                    </a:lnTo>
                    <a:lnTo>
                      <a:pt x="14" y="51"/>
                    </a:lnTo>
                    <a:lnTo>
                      <a:pt x="7" y="65"/>
                    </a:lnTo>
                    <a:lnTo>
                      <a:pt x="3" y="80"/>
                    </a:lnTo>
                    <a:lnTo>
                      <a:pt x="0" y="97"/>
                    </a:lnTo>
                    <a:lnTo>
                      <a:pt x="0" y="117"/>
                    </a:lnTo>
                    <a:lnTo>
                      <a:pt x="3" y="134"/>
                    </a:lnTo>
                    <a:lnTo>
                      <a:pt x="7" y="149"/>
                    </a:lnTo>
                    <a:lnTo>
                      <a:pt x="14" y="160"/>
                    </a:lnTo>
                    <a:lnTo>
                      <a:pt x="22" y="172"/>
                    </a:lnTo>
                    <a:lnTo>
                      <a:pt x="33" y="180"/>
                    </a:lnTo>
                    <a:lnTo>
                      <a:pt x="44" y="188"/>
                    </a:lnTo>
                    <a:lnTo>
                      <a:pt x="55" y="195"/>
                    </a:lnTo>
                    <a:lnTo>
                      <a:pt x="70" y="202"/>
                    </a:lnTo>
                    <a:lnTo>
                      <a:pt x="86" y="205"/>
                    </a:lnTo>
                    <a:lnTo>
                      <a:pt x="104" y="205"/>
                    </a:lnTo>
                    <a:lnTo>
                      <a:pt x="120" y="201"/>
                    </a:lnTo>
                    <a:lnTo>
                      <a:pt x="136" y="192"/>
                    </a:lnTo>
                    <a:lnTo>
                      <a:pt x="148" y="180"/>
                    </a:lnTo>
                    <a:lnTo>
                      <a:pt x="157" y="165"/>
                    </a:lnTo>
                    <a:lnTo>
                      <a:pt x="163" y="143"/>
                    </a:lnTo>
                    <a:lnTo>
                      <a:pt x="152" y="149"/>
                    </a:lnTo>
                    <a:lnTo>
                      <a:pt x="142" y="153"/>
                    </a:lnTo>
                    <a:lnTo>
                      <a:pt x="136" y="155"/>
                    </a:lnTo>
                    <a:lnTo>
                      <a:pt x="129" y="155"/>
                    </a:lnTo>
                    <a:lnTo>
                      <a:pt x="122" y="153"/>
                    </a:lnTo>
                    <a:lnTo>
                      <a:pt x="118" y="149"/>
                    </a:lnTo>
                    <a:lnTo>
                      <a:pt x="114" y="144"/>
                    </a:lnTo>
                    <a:lnTo>
                      <a:pt x="111" y="137"/>
                    </a:lnTo>
                    <a:lnTo>
                      <a:pt x="108" y="129"/>
                    </a:lnTo>
                    <a:lnTo>
                      <a:pt x="107" y="117"/>
                    </a:lnTo>
                    <a:lnTo>
                      <a:pt x="107" y="104"/>
                    </a:lnTo>
                    <a:lnTo>
                      <a:pt x="108" y="91"/>
                    </a:lnTo>
                    <a:lnTo>
                      <a:pt x="112" y="78"/>
                    </a:lnTo>
                    <a:lnTo>
                      <a:pt x="120" y="68"/>
                    </a:lnTo>
                    <a:lnTo>
                      <a:pt x="133" y="58"/>
                    </a:lnTo>
                    <a:lnTo>
                      <a:pt x="149" y="52"/>
                    </a:lnTo>
                    <a:lnTo>
                      <a:pt x="167" y="49"/>
                    </a:lnTo>
                    <a:lnTo>
                      <a:pt x="185" y="47"/>
                    </a:lnTo>
                    <a:lnTo>
                      <a:pt x="203" y="47"/>
                    </a:lnTo>
                    <a:lnTo>
                      <a:pt x="222" y="48"/>
                    </a:lnTo>
                    <a:lnTo>
                      <a:pt x="240" y="51"/>
                    </a:lnTo>
                    <a:lnTo>
                      <a:pt x="259" y="57"/>
                    </a:lnTo>
                    <a:lnTo>
                      <a:pt x="277" y="64"/>
                    </a:lnTo>
                    <a:lnTo>
                      <a:pt x="296" y="74"/>
                    </a:lnTo>
                    <a:lnTo>
                      <a:pt x="312" y="87"/>
                    </a:lnTo>
                    <a:lnTo>
                      <a:pt x="330" y="104"/>
                    </a:lnTo>
                    <a:lnTo>
                      <a:pt x="345" y="123"/>
                    </a:lnTo>
                    <a:lnTo>
                      <a:pt x="360" y="147"/>
                    </a:lnTo>
                    <a:lnTo>
                      <a:pt x="375" y="173"/>
                    </a:lnTo>
                    <a:lnTo>
                      <a:pt x="388" y="205"/>
                    </a:lnTo>
                    <a:lnTo>
                      <a:pt x="399" y="239"/>
                    </a:lnTo>
                    <a:lnTo>
                      <a:pt x="408" y="280"/>
                    </a:lnTo>
                    <a:lnTo>
                      <a:pt x="425" y="284"/>
                    </a:lnTo>
                    <a:lnTo>
                      <a:pt x="441" y="288"/>
                    </a:lnTo>
                    <a:lnTo>
                      <a:pt x="460" y="294"/>
                    </a:lnTo>
                    <a:lnTo>
                      <a:pt x="481" y="298"/>
                    </a:lnTo>
                    <a:lnTo>
                      <a:pt x="502" y="304"/>
                    </a:lnTo>
                    <a:lnTo>
                      <a:pt x="525" y="310"/>
                    </a:lnTo>
                    <a:lnTo>
                      <a:pt x="550" y="316"/>
                    </a:lnTo>
                    <a:lnTo>
                      <a:pt x="574" y="322"/>
                    </a:lnTo>
                    <a:lnTo>
                      <a:pt x="602" y="327"/>
                    </a:lnTo>
                    <a:lnTo>
                      <a:pt x="629" y="333"/>
                    </a:lnTo>
                    <a:lnTo>
                      <a:pt x="658" y="340"/>
                    </a:lnTo>
                    <a:lnTo>
                      <a:pt x="688" y="346"/>
                    </a:lnTo>
                    <a:lnTo>
                      <a:pt x="719" y="352"/>
                    </a:lnTo>
                    <a:lnTo>
                      <a:pt x="751" y="359"/>
                    </a:lnTo>
                    <a:lnTo>
                      <a:pt x="784" y="365"/>
                    </a:lnTo>
                    <a:lnTo>
                      <a:pt x="818" y="370"/>
                    </a:lnTo>
                    <a:lnTo>
                      <a:pt x="852" y="376"/>
                    </a:lnTo>
                    <a:lnTo>
                      <a:pt x="888" y="382"/>
                    </a:lnTo>
                    <a:lnTo>
                      <a:pt x="924" y="388"/>
                    </a:lnTo>
                    <a:lnTo>
                      <a:pt x="961" y="393"/>
                    </a:lnTo>
                    <a:lnTo>
                      <a:pt x="999" y="399"/>
                    </a:lnTo>
                    <a:lnTo>
                      <a:pt x="1038" y="404"/>
                    </a:lnTo>
                    <a:lnTo>
                      <a:pt x="1076" y="408"/>
                    </a:lnTo>
                    <a:lnTo>
                      <a:pt x="1116" y="412"/>
                    </a:lnTo>
                    <a:lnTo>
                      <a:pt x="1155" y="417"/>
                    </a:lnTo>
                    <a:lnTo>
                      <a:pt x="1197" y="419"/>
                    </a:lnTo>
                    <a:lnTo>
                      <a:pt x="1236" y="422"/>
                    </a:lnTo>
                    <a:lnTo>
                      <a:pt x="1279" y="425"/>
                    </a:lnTo>
                    <a:lnTo>
                      <a:pt x="1320" y="427"/>
                    </a:lnTo>
                    <a:lnTo>
                      <a:pt x="1361" y="428"/>
                    </a:lnTo>
                    <a:lnTo>
                      <a:pt x="1404" y="429"/>
                    </a:lnTo>
                    <a:lnTo>
                      <a:pt x="1446" y="429"/>
                    </a:lnTo>
                    <a:lnTo>
                      <a:pt x="1488" y="429"/>
                    </a:lnTo>
                    <a:lnTo>
                      <a:pt x="1531" y="428"/>
                    </a:lnTo>
                    <a:lnTo>
                      <a:pt x="1572" y="427"/>
                    </a:lnTo>
                    <a:lnTo>
                      <a:pt x="1615" y="425"/>
                    </a:lnTo>
                    <a:lnTo>
                      <a:pt x="1656" y="422"/>
                    </a:lnTo>
                    <a:lnTo>
                      <a:pt x="1695" y="419"/>
                    </a:lnTo>
                    <a:lnTo>
                      <a:pt x="1737" y="417"/>
                    </a:lnTo>
                    <a:lnTo>
                      <a:pt x="1776" y="412"/>
                    </a:lnTo>
                    <a:lnTo>
                      <a:pt x="1816" y="408"/>
                    </a:lnTo>
                    <a:lnTo>
                      <a:pt x="1854" y="404"/>
                    </a:lnTo>
                    <a:lnTo>
                      <a:pt x="1893" y="399"/>
                    </a:lnTo>
                    <a:lnTo>
                      <a:pt x="1931" y="393"/>
                    </a:lnTo>
                    <a:lnTo>
                      <a:pt x="1968" y="388"/>
                    </a:lnTo>
                    <a:lnTo>
                      <a:pt x="2004" y="382"/>
                    </a:lnTo>
                    <a:lnTo>
                      <a:pt x="2040" y="376"/>
                    </a:lnTo>
                    <a:lnTo>
                      <a:pt x="2075" y="370"/>
                    </a:lnTo>
                    <a:lnTo>
                      <a:pt x="2108" y="365"/>
                    </a:lnTo>
                    <a:lnTo>
                      <a:pt x="2141" y="359"/>
                    </a:lnTo>
                    <a:lnTo>
                      <a:pt x="2174" y="352"/>
                    </a:lnTo>
                    <a:lnTo>
                      <a:pt x="2204" y="346"/>
                    </a:lnTo>
                    <a:lnTo>
                      <a:pt x="2234" y="340"/>
                    </a:lnTo>
                    <a:lnTo>
                      <a:pt x="2263" y="333"/>
                    </a:lnTo>
                    <a:lnTo>
                      <a:pt x="2290" y="327"/>
                    </a:lnTo>
                    <a:lnTo>
                      <a:pt x="2318" y="322"/>
                    </a:lnTo>
                    <a:lnTo>
                      <a:pt x="2342" y="316"/>
                    </a:lnTo>
                    <a:lnTo>
                      <a:pt x="2367" y="310"/>
                    </a:lnTo>
                    <a:lnTo>
                      <a:pt x="2389" y="304"/>
                    </a:lnTo>
                    <a:lnTo>
                      <a:pt x="2411" y="298"/>
                    </a:lnTo>
                    <a:lnTo>
                      <a:pt x="2432" y="294"/>
                    </a:lnTo>
                    <a:lnTo>
                      <a:pt x="2449" y="288"/>
                    </a:lnTo>
                    <a:lnTo>
                      <a:pt x="2467" y="284"/>
                    </a:lnTo>
                    <a:lnTo>
                      <a:pt x="2482" y="280"/>
                    </a:lnTo>
                    <a:lnTo>
                      <a:pt x="2492" y="239"/>
                    </a:lnTo>
                    <a:lnTo>
                      <a:pt x="2503" y="205"/>
                    </a:lnTo>
                    <a:lnTo>
                      <a:pt x="2517" y="173"/>
                    </a:lnTo>
                    <a:lnTo>
                      <a:pt x="2530" y="147"/>
                    </a:lnTo>
                    <a:lnTo>
                      <a:pt x="2545" y="123"/>
                    </a:lnTo>
                    <a:lnTo>
                      <a:pt x="2562" y="104"/>
                    </a:lnTo>
                    <a:lnTo>
                      <a:pt x="2578" y="87"/>
                    </a:lnTo>
                    <a:lnTo>
                      <a:pt x="2596" y="74"/>
                    </a:lnTo>
                    <a:lnTo>
                      <a:pt x="2614" y="64"/>
                    </a:lnTo>
                    <a:lnTo>
                      <a:pt x="2632" y="57"/>
                    </a:lnTo>
                    <a:lnTo>
                      <a:pt x="2651" y="51"/>
                    </a:lnTo>
                    <a:lnTo>
                      <a:pt x="2670" y="48"/>
                    </a:lnTo>
                    <a:lnTo>
                      <a:pt x="2688" y="47"/>
                    </a:lnTo>
                    <a:lnTo>
                      <a:pt x="2706" y="47"/>
                    </a:lnTo>
                    <a:lnTo>
                      <a:pt x="2724" y="49"/>
                    </a:lnTo>
                    <a:lnTo>
                      <a:pt x="2741" y="52"/>
                    </a:lnTo>
                    <a:lnTo>
                      <a:pt x="2758" y="58"/>
                    </a:lnTo>
                    <a:lnTo>
                      <a:pt x="2770" y="68"/>
                    </a:lnTo>
                    <a:lnTo>
                      <a:pt x="2778" y="78"/>
                    </a:lnTo>
                    <a:lnTo>
                      <a:pt x="2783" y="91"/>
                    </a:lnTo>
                    <a:lnTo>
                      <a:pt x="2784" y="104"/>
                    </a:lnTo>
                    <a:lnTo>
                      <a:pt x="2784" y="117"/>
                    </a:lnTo>
                    <a:lnTo>
                      <a:pt x="2783" y="129"/>
                    </a:lnTo>
                    <a:lnTo>
                      <a:pt x="2780" y="137"/>
                    </a:lnTo>
                    <a:lnTo>
                      <a:pt x="2777" y="144"/>
                    </a:lnTo>
                    <a:lnTo>
                      <a:pt x="2773" y="149"/>
                    </a:lnTo>
                    <a:lnTo>
                      <a:pt x="2769" y="153"/>
                    </a:lnTo>
                    <a:lnTo>
                      <a:pt x="2763" y="155"/>
                    </a:lnTo>
                    <a:lnTo>
                      <a:pt x="2756" y="155"/>
                    </a:lnTo>
                    <a:lnTo>
                      <a:pt x="2748" y="153"/>
                    </a:lnTo>
                    <a:lnTo>
                      <a:pt x="2739" y="149"/>
                    </a:lnTo>
                    <a:lnTo>
                      <a:pt x="2728" y="143"/>
                    </a:lnTo>
                    <a:lnTo>
                      <a:pt x="2732" y="165"/>
                    </a:lnTo>
                    <a:lnTo>
                      <a:pt x="2741" y="180"/>
                    </a:lnTo>
                    <a:lnTo>
                      <a:pt x="2755" y="192"/>
                    </a:lnTo>
                    <a:lnTo>
                      <a:pt x="2770" y="201"/>
                    </a:lnTo>
                    <a:lnTo>
                      <a:pt x="2787" y="205"/>
                    </a:lnTo>
                    <a:lnTo>
                      <a:pt x="2804" y="205"/>
                    </a:lnTo>
                    <a:lnTo>
                      <a:pt x="2822" y="202"/>
                    </a:lnTo>
                    <a:lnTo>
                      <a:pt x="2837" y="195"/>
                    </a:lnTo>
                    <a:lnTo>
                      <a:pt x="2848" y="188"/>
                    </a:lnTo>
                    <a:lnTo>
                      <a:pt x="2859" y="182"/>
                    </a:lnTo>
                    <a:lnTo>
                      <a:pt x="2869" y="173"/>
                    </a:lnTo>
                    <a:lnTo>
                      <a:pt x="2877" y="163"/>
                    </a:lnTo>
                    <a:lnTo>
                      <a:pt x="2884" y="152"/>
                    </a:lnTo>
                    <a:lnTo>
                      <a:pt x="2889" y="137"/>
                    </a:lnTo>
                    <a:lnTo>
                      <a:pt x="2892" y="119"/>
                    </a:lnTo>
                    <a:lnTo>
                      <a:pt x="2892" y="97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85" name="Freeform 55"/>
              <p:cNvSpPr>
                <a:spLocks/>
              </p:cNvSpPr>
              <p:nvPr/>
            </p:nvSpPr>
            <p:spPr bwMode="auto">
              <a:xfrm>
                <a:off x="1488" y="3019"/>
                <a:ext cx="73" cy="121"/>
              </a:xfrm>
              <a:custGeom>
                <a:avLst/>
                <a:gdLst>
                  <a:gd name="T0" fmla="*/ 71 w 78"/>
                  <a:gd name="T1" fmla="*/ 121 h 125"/>
                  <a:gd name="T2" fmla="*/ 59 w 78"/>
                  <a:gd name="T3" fmla="*/ 115 h 125"/>
                  <a:gd name="T4" fmla="*/ 48 w 78"/>
                  <a:gd name="T5" fmla="*/ 103 h 125"/>
                  <a:gd name="T6" fmla="*/ 39 w 78"/>
                  <a:gd name="T7" fmla="*/ 86 h 125"/>
                  <a:gd name="T8" fmla="*/ 34 w 78"/>
                  <a:gd name="T9" fmla="*/ 67 h 125"/>
                  <a:gd name="T10" fmla="*/ 36 w 78"/>
                  <a:gd name="T11" fmla="*/ 47 h 125"/>
                  <a:gd name="T12" fmla="*/ 43 w 78"/>
                  <a:gd name="T13" fmla="*/ 28 h 125"/>
                  <a:gd name="T14" fmla="*/ 56 w 78"/>
                  <a:gd name="T15" fmla="*/ 13 h 125"/>
                  <a:gd name="T16" fmla="*/ 78 w 78"/>
                  <a:gd name="T17" fmla="*/ 1 h 125"/>
                  <a:gd name="T18" fmla="*/ 63 w 78"/>
                  <a:gd name="T19" fmla="*/ 0 h 125"/>
                  <a:gd name="T20" fmla="*/ 47 w 78"/>
                  <a:gd name="T21" fmla="*/ 3 h 125"/>
                  <a:gd name="T22" fmla="*/ 33 w 78"/>
                  <a:gd name="T23" fmla="*/ 10 h 125"/>
                  <a:gd name="T24" fmla="*/ 21 w 78"/>
                  <a:gd name="T25" fmla="*/ 21 h 125"/>
                  <a:gd name="T26" fmla="*/ 10 w 78"/>
                  <a:gd name="T27" fmla="*/ 34 h 125"/>
                  <a:gd name="T28" fmla="*/ 3 w 78"/>
                  <a:gd name="T29" fmla="*/ 49 h 125"/>
                  <a:gd name="T30" fmla="*/ 0 w 78"/>
                  <a:gd name="T31" fmla="*/ 64 h 125"/>
                  <a:gd name="T32" fmla="*/ 3 w 78"/>
                  <a:gd name="T33" fmla="*/ 80 h 125"/>
                  <a:gd name="T34" fmla="*/ 10 w 78"/>
                  <a:gd name="T35" fmla="*/ 96 h 125"/>
                  <a:gd name="T36" fmla="*/ 18 w 78"/>
                  <a:gd name="T37" fmla="*/ 109 h 125"/>
                  <a:gd name="T38" fmla="*/ 26 w 78"/>
                  <a:gd name="T39" fmla="*/ 118 h 125"/>
                  <a:gd name="T40" fmla="*/ 36 w 78"/>
                  <a:gd name="T41" fmla="*/ 122 h 125"/>
                  <a:gd name="T42" fmla="*/ 45 w 78"/>
                  <a:gd name="T43" fmla="*/ 125 h 125"/>
                  <a:gd name="T44" fmla="*/ 55 w 78"/>
                  <a:gd name="T45" fmla="*/ 125 h 125"/>
                  <a:gd name="T46" fmla="*/ 63 w 78"/>
                  <a:gd name="T47" fmla="*/ 123 h 125"/>
                  <a:gd name="T48" fmla="*/ 71 w 78"/>
                  <a:gd name="T49" fmla="*/ 121 h 12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8"/>
                  <a:gd name="T76" fmla="*/ 0 h 125"/>
                  <a:gd name="T77" fmla="*/ 78 w 78"/>
                  <a:gd name="T78" fmla="*/ 125 h 12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8" h="125">
                    <a:moveTo>
                      <a:pt x="71" y="121"/>
                    </a:moveTo>
                    <a:lnTo>
                      <a:pt x="59" y="115"/>
                    </a:lnTo>
                    <a:lnTo>
                      <a:pt x="48" y="103"/>
                    </a:lnTo>
                    <a:lnTo>
                      <a:pt x="39" y="86"/>
                    </a:lnTo>
                    <a:lnTo>
                      <a:pt x="34" y="67"/>
                    </a:lnTo>
                    <a:lnTo>
                      <a:pt x="36" y="47"/>
                    </a:lnTo>
                    <a:lnTo>
                      <a:pt x="43" y="28"/>
                    </a:lnTo>
                    <a:lnTo>
                      <a:pt x="56" y="13"/>
                    </a:lnTo>
                    <a:lnTo>
                      <a:pt x="78" y="1"/>
                    </a:lnTo>
                    <a:lnTo>
                      <a:pt x="63" y="0"/>
                    </a:lnTo>
                    <a:lnTo>
                      <a:pt x="47" y="3"/>
                    </a:lnTo>
                    <a:lnTo>
                      <a:pt x="33" y="10"/>
                    </a:lnTo>
                    <a:lnTo>
                      <a:pt x="21" y="21"/>
                    </a:lnTo>
                    <a:lnTo>
                      <a:pt x="10" y="34"/>
                    </a:lnTo>
                    <a:lnTo>
                      <a:pt x="3" y="49"/>
                    </a:lnTo>
                    <a:lnTo>
                      <a:pt x="0" y="64"/>
                    </a:lnTo>
                    <a:lnTo>
                      <a:pt x="3" y="80"/>
                    </a:lnTo>
                    <a:lnTo>
                      <a:pt x="10" y="96"/>
                    </a:lnTo>
                    <a:lnTo>
                      <a:pt x="18" y="109"/>
                    </a:lnTo>
                    <a:lnTo>
                      <a:pt x="26" y="118"/>
                    </a:lnTo>
                    <a:lnTo>
                      <a:pt x="36" y="122"/>
                    </a:lnTo>
                    <a:lnTo>
                      <a:pt x="45" y="125"/>
                    </a:lnTo>
                    <a:lnTo>
                      <a:pt x="55" y="125"/>
                    </a:lnTo>
                    <a:lnTo>
                      <a:pt x="63" y="123"/>
                    </a:lnTo>
                    <a:lnTo>
                      <a:pt x="71" y="121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86" name="Freeform 56"/>
              <p:cNvSpPr>
                <a:spLocks/>
              </p:cNvSpPr>
              <p:nvPr/>
            </p:nvSpPr>
            <p:spPr bwMode="auto">
              <a:xfrm>
                <a:off x="1973" y="3150"/>
                <a:ext cx="1947" cy="184"/>
              </a:xfrm>
              <a:custGeom>
                <a:avLst/>
                <a:gdLst>
                  <a:gd name="T0" fmla="*/ 2071 w 2080"/>
                  <a:gd name="T1" fmla="*/ 16 h 190"/>
                  <a:gd name="T2" fmla="*/ 2048 w 2080"/>
                  <a:gd name="T3" fmla="*/ 40 h 190"/>
                  <a:gd name="T4" fmla="*/ 1980 w 2080"/>
                  <a:gd name="T5" fmla="*/ 63 h 190"/>
                  <a:gd name="T6" fmla="*/ 1895 w 2080"/>
                  <a:gd name="T7" fmla="*/ 85 h 190"/>
                  <a:gd name="T8" fmla="*/ 1797 w 2080"/>
                  <a:gd name="T9" fmla="*/ 106 h 190"/>
                  <a:gd name="T10" fmla="*/ 1690 w 2080"/>
                  <a:gd name="T11" fmla="*/ 125 h 190"/>
                  <a:gd name="T12" fmla="*/ 1576 w 2080"/>
                  <a:gd name="T13" fmla="*/ 142 h 190"/>
                  <a:gd name="T14" fmla="*/ 1462 w 2080"/>
                  <a:gd name="T15" fmla="*/ 157 h 190"/>
                  <a:gd name="T16" fmla="*/ 1350 w 2080"/>
                  <a:gd name="T17" fmla="*/ 170 h 190"/>
                  <a:gd name="T18" fmla="*/ 1243 w 2080"/>
                  <a:gd name="T19" fmla="*/ 180 h 190"/>
                  <a:gd name="T20" fmla="*/ 1147 w 2080"/>
                  <a:gd name="T21" fmla="*/ 187 h 190"/>
                  <a:gd name="T22" fmla="*/ 1063 w 2080"/>
                  <a:gd name="T23" fmla="*/ 190 h 190"/>
                  <a:gd name="T24" fmla="*/ 991 w 2080"/>
                  <a:gd name="T25" fmla="*/ 188 h 190"/>
                  <a:gd name="T26" fmla="*/ 903 w 2080"/>
                  <a:gd name="T27" fmla="*/ 184 h 190"/>
                  <a:gd name="T28" fmla="*/ 803 w 2080"/>
                  <a:gd name="T29" fmla="*/ 177 h 190"/>
                  <a:gd name="T30" fmla="*/ 695 w 2080"/>
                  <a:gd name="T31" fmla="*/ 165 h 190"/>
                  <a:gd name="T32" fmla="*/ 581 w 2080"/>
                  <a:gd name="T33" fmla="*/ 152 h 190"/>
                  <a:gd name="T34" fmla="*/ 466 w 2080"/>
                  <a:gd name="T35" fmla="*/ 136 h 190"/>
                  <a:gd name="T36" fmla="*/ 355 w 2080"/>
                  <a:gd name="T37" fmla="*/ 119 h 190"/>
                  <a:gd name="T38" fmla="*/ 250 w 2080"/>
                  <a:gd name="T39" fmla="*/ 99 h 190"/>
                  <a:gd name="T40" fmla="*/ 156 w 2080"/>
                  <a:gd name="T41" fmla="*/ 77 h 190"/>
                  <a:gd name="T42" fmla="*/ 76 w 2080"/>
                  <a:gd name="T43" fmla="*/ 56 h 190"/>
                  <a:gd name="T44" fmla="*/ 15 w 2080"/>
                  <a:gd name="T45" fmla="*/ 33 h 190"/>
                  <a:gd name="T46" fmla="*/ 4 w 2080"/>
                  <a:gd name="T47" fmla="*/ 8 h 190"/>
                  <a:gd name="T48" fmla="*/ 68 w 2080"/>
                  <a:gd name="T49" fmla="*/ 20 h 190"/>
                  <a:gd name="T50" fmla="*/ 175 w 2080"/>
                  <a:gd name="T51" fmla="*/ 49 h 190"/>
                  <a:gd name="T52" fmla="*/ 285 w 2080"/>
                  <a:gd name="T53" fmla="*/ 73 h 190"/>
                  <a:gd name="T54" fmla="*/ 394 w 2080"/>
                  <a:gd name="T55" fmla="*/ 93 h 190"/>
                  <a:gd name="T56" fmla="*/ 504 w 2080"/>
                  <a:gd name="T57" fmla="*/ 112 h 190"/>
                  <a:gd name="T58" fmla="*/ 611 w 2080"/>
                  <a:gd name="T59" fmla="*/ 126 h 190"/>
                  <a:gd name="T60" fmla="*/ 714 w 2080"/>
                  <a:gd name="T61" fmla="*/ 138 h 190"/>
                  <a:gd name="T62" fmla="*/ 808 w 2080"/>
                  <a:gd name="T63" fmla="*/ 147 h 190"/>
                  <a:gd name="T64" fmla="*/ 896 w 2080"/>
                  <a:gd name="T65" fmla="*/ 152 h 190"/>
                  <a:gd name="T66" fmla="*/ 974 w 2080"/>
                  <a:gd name="T67" fmla="*/ 155 h 190"/>
                  <a:gd name="T68" fmla="*/ 1040 w 2080"/>
                  <a:gd name="T69" fmla="*/ 157 h 190"/>
                  <a:gd name="T70" fmla="*/ 1106 w 2080"/>
                  <a:gd name="T71" fmla="*/ 155 h 190"/>
                  <a:gd name="T72" fmla="*/ 1184 w 2080"/>
                  <a:gd name="T73" fmla="*/ 152 h 190"/>
                  <a:gd name="T74" fmla="*/ 1272 w 2080"/>
                  <a:gd name="T75" fmla="*/ 147 h 190"/>
                  <a:gd name="T76" fmla="*/ 1368 w 2080"/>
                  <a:gd name="T77" fmla="*/ 138 h 190"/>
                  <a:gd name="T78" fmla="*/ 1469 w 2080"/>
                  <a:gd name="T79" fmla="*/ 126 h 190"/>
                  <a:gd name="T80" fmla="*/ 1576 w 2080"/>
                  <a:gd name="T81" fmla="*/ 112 h 190"/>
                  <a:gd name="T82" fmla="*/ 1686 w 2080"/>
                  <a:gd name="T83" fmla="*/ 93 h 190"/>
                  <a:gd name="T84" fmla="*/ 1795 w 2080"/>
                  <a:gd name="T85" fmla="*/ 73 h 190"/>
                  <a:gd name="T86" fmla="*/ 1905 w 2080"/>
                  <a:gd name="T87" fmla="*/ 49 h 190"/>
                  <a:gd name="T88" fmla="*/ 2012 w 2080"/>
                  <a:gd name="T89" fmla="*/ 20 h 19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080"/>
                  <a:gd name="T136" fmla="*/ 0 h 190"/>
                  <a:gd name="T137" fmla="*/ 2080 w 2080"/>
                  <a:gd name="T138" fmla="*/ 190 h 19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080" h="190">
                    <a:moveTo>
                      <a:pt x="2080" y="0"/>
                    </a:moveTo>
                    <a:lnTo>
                      <a:pt x="2075" y="8"/>
                    </a:lnTo>
                    <a:lnTo>
                      <a:pt x="2071" y="16"/>
                    </a:lnTo>
                    <a:lnTo>
                      <a:pt x="2068" y="24"/>
                    </a:lnTo>
                    <a:lnTo>
                      <a:pt x="2065" y="33"/>
                    </a:lnTo>
                    <a:lnTo>
                      <a:pt x="2048" y="40"/>
                    </a:lnTo>
                    <a:lnTo>
                      <a:pt x="2027" y="49"/>
                    </a:lnTo>
                    <a:lnTo>
                      <a:pt x="2004" y="56"/>
                    </a:lnTo>
                    <a:lnTo>
                      <a:pt x="1980" y="63"/>
                    </a:lnTo>
                    <a:lnTo>
                      <a:pt x="1953" y="70"/>
                    </a:lnTo>
                    <a:lnTo>
                      <a:pt x="1924" y="77"/>
                    </a:lnTo>
                    <a:lnTo>
                      <a:pt x="1895" y="85"/>
                    </a:lnTo>
                    <a:lnTo>
                      <a:pt x="1864" y="92"/>
                    </a:lnTo>
                    <a:lnTo>
                      <a:pt x="1831" y="99"/>
                    </a:lnTo>
                    <a:lnTo>
                      <a:pt x="1797" y="106"/>
                    </a:lnTo>
                    <a:lnTo>
                      <a:pt x="1762" y="112"/>
                    </a:lnTo>
                    <a:lnTo>
                      <a:pt x="1725" y="119"/>
                    </a:lnTo>
                    <a:lnTo>
                      <a:pt x="1690" y="125"/>
                    </a:lnTo>
                    <a:lnTo>
                      <a:pt x="1653" y="131"/>
                    </a:lnTo>
                    <a:lnTo>
                      <a:pt x="1614" y="136"/>
                    </a:lnTo>
                    <a:lnTo>
                      <a:pt x="1576" y="142"/>
                    </a:lnTo>
                    <a:lnTo>
                      <a:pt x="1538" y="148"/>
                    </a:lnTo>
                    <a:lnTo>
                      <a:pt x="1499" y="152"/>
                    </a:lnTo>
                    <a:lnTo>
                      <a:pt x="1462" y="157"/>
                    </a:lnTo>
                    <a:lnTo>
                      <a:pt x="1424" y="162"/>
                    </a:lnTo>
                    <a:lnTo>
                      <a:pt x="1387" y="165"/>
                    </a:lnTo>
                    <a:lnTo>
                      <a:pt x="1350" y="170"/>
                    </a:lnTo>
                    <a:lnTo>
                      <a:pt x="1313" y="174"/>
                    </a:lnTo>
                    <a:lnTo>
                      <a:pt x="1277" y="177"/>
                    </a:lnTo>
                    <a:lnTo>
                      <a:pt x="1243" y="180"/>
                    </a:lnTo>
                    <a:lnTo>
                      <a:pt x="1210" y="182"/>
                    </a:lnTo>
                    <a:lnTo>
                      <a:pt x="1177" y="184"/>
                    </a:lnTo>
                    <a:lnTo>
                      <a:pt x="1147" y="187"/>
                    </a:lnTo>
                    <a:lnTo>
                      <a:pt x="1117" y="188"/>
                    </a:lnTo>
                    <a:lnTo>
                      <a:pt x="1089" y="188"/>
                    </a:lnTo>
                    <a:lnTo>
                      <a:pt x="1063" y="190"/>
                    </a:lnTo>
                    <a:lnTo>
                      <a:pt x="1040" y="190"/>
                    </a:lnTo>
                    <a:lnTo>
                      <a:pt x="1017" y="190"/>
                    </a:lnTo>
                    <a:lnTo>
                      <a:pt x="991" y="188"/>
                    </a:lnTo>
                    <a:lnTo>
                      <a:pt x="963" y="188"/>
                    </a:lnTo>
                    <a:lnTo>
                      <a:pt x="933" y="187"/>
                    </a:lnTo>
                    <a:lnTo>
                      <a:pt x="903" y="184"/>
                    </a:lnTo>
                    <a:lnTo>
                      <a:pt x="871" y="182"/>
                    </a:lnTo>
                    <a:lnTo>
                      <a:pt x="837" y="180"/>
                    </a:lnTo>
                    <a:lnTo>
                      <a:pt x="803" y="177"/>
                    </a:lnTo>
                    <a:lnTo>
                      <a:pt x="767" y="174"/>
                    </a:lnTo>
                    <a:lnTo>
                      <a:pt x="732" y="170"/>
                    </a:lnTo>
                    <a:lnTo>
                      <a:pt x="695" y="165"/>
                    </a:lnTo>
                    <a:lnTo>
                      <a:pt x="656" y="162"/>
                    </a:lnTo>
                    <a:lnTo>
                      <a:pt x="619" y="157"/>
                    </a:lnTo>
                    <a:lnTo>
                      <a:pt x="581" y="152"/>
                    </a:lnTo>
                    <a:lnTo>
                      <a:pt x="542" y="148"/>
                    </a:lnTo>
                    <a:lnTo>
                      <a:pt x="504" y="142"/>
                    </a:lnTo>
                    <a:lnTo>
                      <a:pt x="466" y="136"/>
                    </a:lnTo>
                    <a:lnTo>
                      <a:pt x="429" y="131"/>
                    </a:lnTo>
                    <a:lnTo>
                      <a:pt x="392" y="125"/>
                    </a:lnTo>
                    <a:lnTo>
                      <a:pt x="355" y="119"/>
                    </a:lnTo>
                    <a:lnTo>
                      <a:pt x="319" y="112"/>
                    </a:lnTo>
                    <a:lnTo>
                      <a:pt x="283" y="106"/>
                    </a:lnTo>
                    <a:lnTo>
                      <a:pt x="250" y="99"/>
                    </a:lnTo>
                    <a:lnTo>
                      <a:pt x="218" y="92"/>
                    </a:lnTo>
                    <a:lnTo>
                      <a:pt x="186" y="85"/>
                    </a:lnTo>
                    <a:lnTo>
                      <a:pt x="156" y="77"/>
                    </a:lnTo>
                    <a:lnTo>
                      <a:pt x="127" y="70"/>
                    </a:lnTo>
                    <a:lnTo>
                      <a:pt x="101" y="63"/>
                    </a:lnTo>
                    <a:lnTo>
                      <a:pt x="76" y="56"/>
                    </a:lnTo>
                    <a:lnTo>
                      <a:pt x="53" y="49"/>
                    </a:lnTo>
                    <a:lnTo>
                      <a:pt x="32" y="40"/>
                    </a:lnTo>
                    <a:lnTo>
                      <a:pt x="15" y="33"/>
                    </a:lnTo>
                    <a:lnTo>
                      <a:pt x="12" y="24"/>
                    </a:lnTo>
                    <a:lnTo>
                      <a:pt x="8" y="16"/>
                    </a:lnTo>
                    <a:lnTo>
                      <a:pt x="4" y="8"/>
                    </a:lnTo>
                    <a:lnTo>
                      <a:pt x="0" y="0"/>
                    </a:lnTo>
                    <a:lnTo>
                      <a:pt x="34" y="10"/>
                    </a:lnTo>
                    <a:lnTo>
                      <a:pt x="68" y="20"/>
                    </a:lnTo>
                    <a:lnTo>
                      <a:pt x="104" y="30"/>
                    </a:lnTo>
                    <a:lnTo>
                      <a:pt x="139" y="40"/>
                    </a:lnTo>
                    <a:lnTo>
                      <a:pt x="175" y="49"/>
                    </a:lnTo>
                    <a:lnTo>
                      <a:pt x="212" y="57"/>
                    </a:lnTo>
                    <a:lnTo>
                      <a:pt x="248" y="64"/>
                    </a:lnTo>
                    <a:lnTo>
                      <a:pt x="285" y="73"/>
                    </a:lnTo>
                    <a:lnTo>
                      <a:pt x="322" y="80"/>
                    </a:lnTo>
                    <a:lnTo>
                      <a:pt x="359" y="87"/>
                    </a:lnTo>
                    <a:lnTo>
                      <a:pt x="394" y="93"/>
                    </a:lnTo>
                    <a:lnTo>
                      <a:pt x="431" y="100"/>
                    </a:lnTo>
                    <a:lnTo>
                      <a:pt x="468" y="106"/>
                    </a:lnTo>
                    <a:lnTo>
                      <a:pt x="504" y="112"/>
                    </a:lnTo>
                    <a:lnTo>
                      <a:pt x="540" y="116"/>
                    </a:lnTo>
                    <a:lnTo>
                      <a:pt x="575" y="121"/>
                    </a:lnTo>
                    <a:lnTo>
                      <a:pt x="611" y="126"/>
                    </a:lnTo>
                    <a:lnTo>
                      <a:pt x="645" y="131"/>
                    </a:lnTo>
                    <a:lnTo>
                      <a:pt x="679" y="134"/>
                    </a:lnTo>
                    <a:lnTo>
                      <a:pt x="714" y="138"/>
                    </a:lnTo>
                    <a:lnTo>
                      <a:pt x="745" y="141"/>
                    </a:lnTo>
                    <a:lnTo>
                      <a:pt x="778" y="144"/>
                    </a:lnTo>
                    <a:lnTo>
                      <a:pt x="808" y="147"/>
                    </a:lnTo>
                    <a:lnTo>
                      <a:pt x="838" y="148"/>
                    </a:lnTo>
                    <a:lnTo>
                      <a:pt x="869" y="151"/>
                    </a:lnTo>
                    <a:lnTo>
                      <a:pt x="896" y="152"/>
                    </a:lnTo>
                    <a:lnTo>
                      <a:pt x="923" y="154"/>
                    </a:lnTo>
                    <a:lnTo>
                      <a:pt x="950" y="155"/>
                    </a:lnTo>
                    <a:lnTo>
                      <a:pt x="974" y="155"/>
                    </a:lnTo>
                    <a:lnTo>
                      <a:pt x="998" y="157"/>
                    </a:lnTo>
                    <a:lnTo>
                      <a:pt x="1019" y="157"/>
                    </a:lnTo>
                    <a:lnTo>
                      <a:pt x="1040" y="157"/>
                    </a:lnTo>
                    <a:lnTo>
                      <a:pt x="1061" y="157"/>
                    </a:lnTo>
                    <a:lnTo>
                      <a:pt x="1082" y="157"/>
                    </a:lnTo>
                    <a:lnTo>
                      <a:pt x="1106" y="155"/>
                    </a:lnTo>
                    <a:lnTo>
                      <a:pt x="1130" y="155"/>
                    </a:lnTo>
                    <a:lnTo>
                      <a:pt x="1157" y="154"/>
                    </a:lnTo>
                    <a:lnTo>
                      <a:pt x="1184" y="152"/>
                    </a:lnTo>
                    <a:lnTo>
                      <a:pt x="1213" y="151"/>
                    </a:lnTo>
                    <a:lnTo>
                      <a:pt x="1242" y="148"/>
                    </a:lnTo>
                    <a:lnTo>
                      <a:pt x="1272" y="147"/>
                    </a:lnTo>
                    <a:lnTo>
                      <a:pt x="1303" y="144"/>
                    </a:lnTo>
                    <a:lnTo>
                      <a:pt x="1335" y="141"/>
                    </a:lnTo>
                    <a:lnTo>
                      <a:pt x="1368" y="138"/>
                    </a:lnTo>
                    <a:lnTo>
                      <a:pt x="1401" y="134"/>
                    </a:lnTo>
                    <a:lnTo>
                      <a:pt x="1435" y="131"/>
                    </a:lnTo>
                    <a:lnTo>
                      <a:pt x="1469" y="126"/>
                    </a:lnTo>
                    <a:lnTo>
                      <a:pt x="1505" y="121"/>
                    </a:lnTo>
                    <a:lnTo>
                      <a:pt x="1540" y="116"/>
                    </a:lnTo>
                    <a:lnTo>
                      <a:pt x="1576" y="112"/>
                    </a:lnTo>
                    <a:lnTo>
                      <a:pt x="1613" y="106"/>
                    </a:lnTo>
                    <a:lnTo>
                      <a:pt x="1649" y="100"/>
                    </a:lnTo>
                    <a:lnTo>
                      <a:pt x="1686" y="93"/>
                    </a:lnTo>
                    <a:lnTo>
                      <a:pt x="1723" y="87"/>
                    </a:lnTo>
                    <a:lnTo>
                      <a:pt x="1758" y="80"/>
                    </a:lnTo>
                    <a:lnTo>
                      <a:pt x="1795" y="73"/>
                    </a:lnTo>
                    <a:lnTo>
                      <a:pt x="1832" y="64"/>
                    </a:lnTo>
                    <a:lnTo>
                      <a:pt x="1869" y="57"/>
                    </a:lnTo>
                    <a:lnTo>
                      <a:pt x="1905" y="49"/>
                    </a:lnTo>
                    <a:lnTo>
                      <a:pt x="1941" y="40"/>
                    </a:lnTo>
                    <a:lnTo>
                      <a:pt x="1976" y="30"/>
                    </a:lnTo>
                    <a:lnTo>
                      <a:pt x="2012" y="20"/>
                    </a:lnTo>
                    <a:lnTo>
                      <a:pt x="2046" y="10"/>
                    </a:lnTo>
                    <a:lnTo>
                      <a:pt x="2080" y="0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87" name="Freeform 57"/>
              <p:cNvSpPr>
                <a:spLocks/>
              </p:cNvSpPr>
              <p:nvPr/>
            </p:nvSpPr>
            <p:spPr bwMode="auto">
              <a:xfrm>
                <a:off x="4202" y="3019"/>
                <a:ext cx="73" cy="121"/>
              </a:xfrm>
              <a:custGeom>
                <a:avLst/>
                <a:gdLst>
                  <a:gd name="T0" fmla="*/ 7 w 78"/>
                  <a:gd name="T1" fmla="*/ 121 h 125"/>
                  <a:gd name="T2" fmla="*/ 20 w 78"/>
                  <a:gd name="T3" fmla="*/ 115 h 125"/>
                  <a:gd name="T4" fmla="*/ 32 w 78"/>
                  <a:gd name="T5" fmla="*/ 103 h 125"/>
                  <a:gd name="T6" fmla="*/ 40 w 78"/>
                  <a:gd name="T7" fmla="*/ 86 h 125"/>
                  <a:gd name="T8" fmla="*/ 44 w 78"/>
                  <a:gd name="T9" fmla="*/ 67 h 125"/>
                  <a:gd name="T10" fmla="*/ 43 w 78"/>
                  <a:gd name="T11" fmla="*/ 47 h 125"/>
                  <a:gd name="T12" fmla="*/ 36 w 78"/>
                  <a:gd name="T13" fmla="*/ 28 h 125"/>
                  <a:gd name="T14" fmla="*/ 22 w 78"/>
                  <a:gd name="T15" fmla="*/ 13 h 125"/>
                  <a:gd name="T16" fmla="*/ 0 w 78"/>
                  <a:gd name="T17" fmla="*/ 1 h 125"/>
                  <a:gd name="T18" fmla="*/ 15 w 78"/>
                  <a:gd name="T19" fmla="*/ 0 h 125"/>
                  <a:gd name="T20" fmla="*/ 32 w 78"/>
                  <a:gd name="T21" fmla="*/ 3 h 125"/>
                  <a:gd name="T22" fmla="*/ 46 w 78"/>
                  <a:gd name="T23" fmla="*/ 10 h 125"/>
                  <a:gd name="T24" fmla="*/ 59 w 78"/>
                  <a:gd name="T25" fmla="*/ 21 h 125"/>
                  <a:gd name="T26" fmla="*/ 69 w 78"/>
                  <a:gd name="T27" fmla="*/ 34 h 125"/>
                  <a:gd name="T28" fmla="*/ 76 w 78"/>
                  <a:gd name="T29" fmla="*/ 49 h 125"/>
                  <a:gd name="T30" fmla="*/ 78 w 78"/>
                  <a:gd name="T31" fmla="*/ 64 h 125"/>
                  <a:gd name="T32" fmla="*/ 77 w 78"/>
                  <a:gd name="T33" fmla="*/ 80 h 125"/>
                  <a:gd name="T34" fmla="*/ 70 w 78"/>
                  <a:gd name="T35" fmla="*/ 96 h 125"/>
                  <a:gd name="T36" fmla="*/ 62 w 78"/>
                  <a:gd name="T37" fmla="*/ 109 h 125"/>
                  <a:gd name="T38" fmla="*/ 54 w 78"/>
                  <a:gd name="T39" fmla="*/ 118 h 125"/>
                  <a:gd name="T40" fmla="*/ 44 w 78"/>
                  <a:gd name="T41" fmla="*/ 122 h 125"/>
                  <a:gd name="T42" fmla="*/ 35 w 78"/>
                  <a:gd name="T43" fmla="*/ 125 h 125"/>
                  <a:gd name="T44" fmla="*/ 25 w 78"/>
                  <a:gd name="T45" fmla="*/ 125 h 125"/>
                  <a:gd name="T46" fmla="*/ 15 w 78"/>
                  <a:gd name="T47" fmla="*/ 123 h 125"/>
                  <a:gd name="T48" fmla="*/ 7 w 78"/>
                  <a:gd name="T49" fmla="*/ 121 h 12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8"/>
                  <a:gd name="T76" fmla="*/ 0 h 125"/>
                  <a:gd name="T77" fmla="*/ 78 w 78"/>
                  <a:gd name="T78" fmla="*/ 125 h 12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8" h="125">
                    <a:moveTo>
                      <a:pt x="7" y="121"/>
                    </a:moveTo>
                    <a:lnTo>
                      <a:pt x="20" y="115"/>
                    </a:lnTo>
                    <a:lnTo>
                      <a:pt x="32" y="103"/>
                    </a:lnTo>
                    <a:lnTo>
                      <a:pt x="40" y="86"/>
                    </a:lnTo>
                    <a:lnTo>
                      <a:pt x="44" y="67"/>
                    </a:lnTo>
                    <a:lnTo>
                      <a:pt x="43" y="47"/>
                    </a:lnTo>
                    <a:lnTo>
                      <a:pt x="36" y="28"/>
                    </a:lnTo>
                    <a:lnTo>
                      <a:pt x="22" y="13"/>
                    </a:lnTo>
                    <a:lnTo>
                      <a:pt x="0" y="1"/>
                    </a:lnTo>
                    <a:lnTo>
                      <a:pt x="15" y="0"/>
                    </a:lnTo>
                    <a:lnTo>
                      <a:pt x="32" y="3"/>
                    </a:lnTo>
                    <a:lnTo>
                      <a:pt x="46" y="10"/>
                    </a:lnTo>
                    <a:lnTo>
                      <a:pt x="59" y="21"/>
                    </a:lnTo>
                    <a:lnTo>
                      <a:pt x="69" y="34"/>
                    </a:lnTo>
                    <a:lnTo>
                      <a:pt x="76" y="49"/>
                    </a:lnTo>
                    <a:lnTo>
                      <a:pt x="78" y="64"/>
                    </a:lnTo>
                    <a:lnTo>
                      <a:pt x="77" y="80"/>
                    </a:lnTo>
                    <a:lnTo>
                      <a:pt x="70" y="96"/>
                    </a:lnTo>
                    <a:lnTo>
                      <a:pt x="62" y="109"/>
                    </a:lnTo>
                    <a:lnTo>
                      <a:pt x="54" y="118"/>
                    </a:lnTo>
                    <a:lnTo>
                      <a:pt x="44" y="122"/>
                    </a:lnTo>
                    <a:lnTo>
                      <a:pt x="35" y="125"/>
                    </a:lnTo>
                    <a:lnTo>
                      <a:pt x="25" y="125"/>
                    </a:lnTo>
                    <a:lnTo>
                      <a:pt x="15" y="123"/>
                    </a:lnTo>
                    <a:lnTo>
                      <a:pt x="7" y="121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88" name="Freeform 58"/>
              <p:cNvSpPr>
                <a:spLocks/>
              </p:cNvSpPr>
              <p:nvPr/>
            </p:nvSpPr>
            <p:spPr bwMode="auto">
              <a:xfrm>
                <a:off x="2602" y="3181"/>
                <a:ext cx="599" cy="1103"/>
              </a:xfrm>
              <a:custGeom>
                <a:avLst/>
                <a:gdLst>
                  <a:gd name="T0" fmla="*/ 529 w 640"/>
                  <a:gd name="T1" fmla="*/ 612 h 1139"/>
                  <a:gd name="T2" fmla="*/ 470 w 640"/>
                  <a:gd name="T3" fmla="*/ 591 h 1139"/>
                  <a:gd name="T4" fmla="*/ 437 w 640"/>
                  <a:gd name="T5" fmla="*/ 553 h 1139"/>
                  <a:gd name="T6" fmla="*/ 444 w 640"/>
                  <a:gd name="T7" fmla="*/ 671 h 1139"/>
                  <a:gd name="T8" fmla="*/ 407 w 640"/>
                  <a:gd name="T9" fmla="*/ 779 h 1139"/>
                  <a:gd name="T10" fmla="*/ 367 w 640"/>
                  <a:gd name="T11" fmla="*/ 853 h 1139"/>
                  <a:gd name="T12" fmla="*/ 337 w 640"/>
                  <a:gd name="T13" fmla="*/ 959 h 1139"/>
                  <a:gd name="T14" fmla="*/ 324 w 640"/>
                  <a:gd name="T15" fmla="*/ 1060 h 1139"/>
                  <a:gd name="T16" fmla="*/ 330 w 640"/>
                  <a:gd name="T17" fmla="*/ 1122 h 1139"/>
                  <a:gd name="T18" fmla="*/ 312 w 640"/>
                  <a:gd name="T19" fmla="*/ 1135 h 1139"/>
                  <a:gd name="T20" fmla="*/ 312 w 640"/>
                  <a:gd name="T21" fmla="*/ 1079 h 1139"/>
                  <a:gd name="T22" fmla="*/ 308 w 640"/>
                  <a:gd name="T23" fmla="*/ 998 h 1139"/>
                  <a:gd name="T24" fmla="*/ 283 w 640"/>
                  <a:gd name="T25" fmla="*/ 884 h 1139"/>
                  <a:gd name="T26" fmla="*/ 246 w 640"/>
                  <a:gd name="T27" fmla="*/ 806 h 1139"/>
                  <a:gd name="T28" fmla="*/ 205 w 640"/>
                  <a:gd name="T29" fmla="*/ 710 h 1139"/>
                  <a:gd name="T30" fmla="*/ 192 w 640"/>
                  <a:gd name="T31" fmla="*/ 591 h 1139"/>
                  <a:gd name="T32" fmla="*/ 183 w 640"/>
                  <a:gd name="T33" fmla="*/ 578 h 1139"/>
                  <a:gd name="T34" fmla="*/ 133 w 640"/>
                  <a:gd name="T35" fmla="*/ 609 h 1139"/>
                  <a:gd name="T36" fmla="*/ 56 w 640"/>
                  <a:gd name="T37" fmla="*/ 603 h 1139"/>
                  <a:gd name="T38" fmla="*/ 0 w 640"/>
                  <a:gd name="T39" fmla="*/ 529 h 1139"/>
                  <a:gd name="T40" fmla="*/ 35 w 640"/>
                  <a:gd name="T41" fmla="*/ 441 h 1139"/>
                  <a:gd name="T42" fmla="*/ 65 w 640"/>
                  <a:gd name="T43" fmla="*/ 422 h 1139"/>
                  <a:gd name="T44" fmla="*/ 65 w 640"/>
                  <a:gd name="T45" fmla="*/ 460 h 1139"/>
                  <a:gd name="T46" fmla="*/ 89 w 640"/>
                  <a:gd name="T47" fmla="*/ 483 h 1139"/>
                  <a:gd name="T48" fmla="*/ 134 w 640"/>
                  <a:gd name="T49" fmla="*/ 473 h 1139"/>
                  <a:gd name="T50" fmla="*/ 174 w 640"/>
                  <a:gd name="T51" fmla="*/ 405 h 1139"/>
                  <a:gd name="T52" fmla="*/ 189 w 640"/>
                  <a:gd name="T53" fmla="*/ 304 h 1139"/>
                  <a:gd name="T54" fmla="*/ 171 w 640"/>
                  <a:gd name="T55" fmla="*/ 189 h 1139"/>
                  <a:gd name="T56" fmla="*/ 115 w 640"/>
                  <a:gd name="T57" fmla="*/ 78 h 1139"/>
                  <a:gd name="T58" fmla="*/ 54 w 640"/>
                  <a:gd name="T59" fmla="*/ 0 h 1139"/>
                  <a:gd name="T60" fmla="*/ 107 w 640"/>
                  <a:gd name="T61" fmla="*/ 25 h 1139"/>
                  <a:gd name="T62" fmla="*/ 160 w 640"/>
                  <a:gd name="T63" fmla="*/ 54 h 1139"/>
                  <a:gd name="T64" fmla="*/ 213 w 640"/>
                  <a:gd name="T65" fmla="*/ 87 h 1139"/>
                  <a:gd name="T66" fmla="*/ 263 w 640"/>
                  <a:gd name="T67" fmla="*/ 124 h 1139"/>
                  <a:gd name="T68" fmla="*/ 307 w 640"/>
                  <a:gd name="T69" fmla="*/ 166 h 1139"/>
                  <a:gd name="T70" fmla="*/ 345 w 640"/>
                  <a:gd name="T71" fmla="*/ 151 h 1139"/>
                  <a:gd name="T72" fmla="*/ 392 w 640"/>
                  <a:gd name="T73" fmla="*/ 111 h 1139"/>
                  <a:gd name="T74" fmla="*/ 444 w 640"/>
                  <a:gd name="T75" fmla="*/ 75 h 1139"/>
                  <a:gd name="T76" fmla="*/ 497 w 640"/>
                  <a:gd name="T77" fmla="*/ 44 h 1139"/>
                  <a:gd name="T78" fmla="*/ 551 w 640"/>
                  <a:gd name="T79" fmla="*/ 16 h 1139"/>
                  <a:gd name="T80" fmla="*/ 588 w 640"/>
                  <a:gd name="T81" fmla="*/ 22 h 1139"/>
                  <a:gd name="T82" fmla="*/ 500 w 640"/>
                  <a:gd name="T83" fmla="*/ 113 h 1139"/>
                  <a:gd name="T84" fmla="*/ 457 w 640"/>
                  <a:gd name="T85" fmla="*/ 228 h 1139"/>
                  <a:gd name="T86" fmla="*/ 451 w 640"/>
                  <a:gd name="T87" fmla="*/ 340 h 1139"/>
                  <a:gd name="T88" fmla="*/ 477 w 640"/>
                  <a:gd name="T89" fmla="*/ 432 h 1139"/>
                  <a:gd name="T90" fmla="*/ 519 w 640"/>
                  <a:gd name="T91" fmla="*/ 483 h 1139"/>
                  <a:gd name="T92" fmla="*/ 560 w 640"/>
                  <a:gd name="T93" fmla="*/ 478 h 1139"/>
                  <a:gd name="T94" fmla="*/ 577 w 640"/>
                  <a:gd name="T95" fmla="*/ 448 h 1139"/>
                  <a:gd name="T96" fmla="*/ 570 w 640"/>
                  <a:gd name="T97" fmla="*/ 409 h 1139"/>
                  <a:gd name="T98" fmla="*/ 621 w 640"/>
                  <a:gd name="T99" fmla="*/ 467 h 1139"/>
                  <a:gd name="T100" fmla="*/ 636 w 640"/>
                  <a:gd name="T101" fmla="*/ 557 h 113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640"/>
                  <a:gd name="T154" fmla="*/ 0 h 1139"/>
                  <a:gd name="T155" fmla="*/ 640 w 640"/>
                  <a:gd name="T156" fmla="*/ 1139 h 113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640" h="1139">
                    <a:moveTo>
                      <a:pt x="584" y="603"/>
                    </a:moveTo>
                    <a:lnTo>
                      <a:pt x="555" y="611"/>
                    </a:lnTo>
                    <a:lnTo>
                      <a:pt x="529" y="612"/>
                    </a:lnTo>
                    <a:lnTo>
                      <a:pt x="505" y="609"/>
                    </a:lnTo>
                    <a:lnTo>
                      <a:pt x="486" y="601"/>
                    </a:lnTo>
                    <a:lnTo>
                      <a:pt x="470" y="591"/>
                    </a:lnTo>
                    <a:lnTo>
                      <a:pt x="455" y="578"/>
                    </a:lnTo>
                    <a:lnTo>
                      <a:pt x="445" y="565"/>
                    </a:lnTo>
                    <a:lnTo>
                      <a:pt x="437" y="553"/>
                    </a:lnTo>
                    <a:lnTo>
                      <a:pt x="446" y="591"/>
                    </a:lnTo>
                    <a:lnTo>
                      <a:pt x="448" y="631"/>
                    </a:lnTo>
                    <a:lnTo>
                      <a:pt x="444" y="671"/>
                    </a:lnTo>
                    <a:lnTo>
                      <a:pt x="434" y="710"/>
                    </a:lnTo>
                    <a:lnTo>
                      <a:pt x="422" y="746"/>
                    </a:lnTo>
                    <a:lnTo>
                      <a:pt x="407" y="779"/>
                    </a:lnTo>
                    <a:lnTo>
                      <a:pt x="393" y="806"/>
                    </a:lnTo>
                    <a:lnTo>
                      <a:pt x="379" y="828"/>
                    </a:lnTo>
                    <a:lnTo>
                      <a:pt x="367" y="853"/>
                    </a:lnTo>
                    <a:lnTo>
                      <a:pt x="356" y="884"/>
                    </a:lnTo>
                    <a:lnTo>
                      <a:pt x="345" y="920"/>
                    </a:lnTo>
                    <a:lnTo>
                      <a:pt x="337" y="959"/>
                    </a:lnTo>
                    <a:lnTo>
                      <a:pt x="331" y="998"/>
                    </a:lnTo>
                    <a:lnTo>
                      <a:pt x="326" y="1032"/>
                    </a:lnTo>
                    <a:lnTo>
                      <a:pt x="324" y="1060"/>
                    </a:lnTo>
                    <a:lnTo>
                      <a:pt x="326" y="1079"/>
                    </a:lnTo>
                    <a:lnTo>
                      <a:pt x="330" y="1102"/>
                    </a:lnTo>
                    <a:lnTo>
                      <a:pt x="330" y="1122"/>
                    </a:lnTo>
                    <a:lnTo>
                      <a:pt x="326" y="1135"/>
                    </a:lnTo>
                    <a:lnTo>
                      <a:pt x="319" y="1139"/>
                    </a:lnTo>
                    <a:lnTo>
                      <a:pt x="312" y="1135"/>
                    </a:lnTo>
                    <a:lnTo>
                      <a:pt x="309" y="1122"/>
                    </a:lnTo>
                    <a:lnTo>
                      <a:pt x="309" y="1102"/>
                    </a:lnTo>
                    <a:lnTo>
                      <a:pt x="312" y="1079"/>
                    </a:lnTo>
                    <a:lnTo>
                      <a:pt x="314" y="1060"/>
                    </a:lnTo>
                    <a:lnTo>
                      <a:pt x="312" y="1032"/>
                    </a:lnTo>
                    <a:lnTo>
                      <a:pt x="308" y="998"/>
                    </a:lnTo>
                    <a:lnTo>
                      <a:pt x="301" y="959"/>
                    </a:lnTo>
                    <a:lnTo>
                      <a:pt x="293" y="920"/>
                    </a:lnTo>
                    <a:lnTo>
                      <a:pt x="283" y="884"/>
                    </a:lnTo>
                    <a:lnTo>
                      <a:pt x="272" y="853"/>
                    </a:lnTo>
                    <a:lnTo>
                      <a:pt x="260" y="828"/>
                    </a:lnTo>
                    <a:lnTo>
                      <a:pt x="246" y="806"/>
                    </a:lnTo>
                    <a:lnTo>
                      <a:pt x="233" y="779"/>
                    </a:lnTo>
                    <a:lnTo>
                      <a:pt x="218" y="746"/>
                    </a:lnTo>
                    <a:lnTo>
                      <a:pt x="205" y="710"/>
                    </a:lnTo>
                    <a:lnTo>
                      <a:pt x="196" y="671"/>
                    </a:lnTo>
                    <a:lnTo>
                      <a:pt x="190" y="631"/>
                    </a:lnTo>
                    <a:lnTo>
                      <a:pt x="192" y="591"/>
                    </a:lnTo>
                    <a:lnTo>
                      <a:pt x="201" y="553"/>
                    </a:lnTo>
                    <a:lnTo>
                      <a:pt x="193" y="565"/>
                    </a:lnTo>
                    <a:lnTo>
                      <a:pt x="183" y="578"/>
                    </a:lnTo>
                    <a:lnTo>
                      <a:pt x="168" y="591"/>
                    </a:lnTo>
                    <a:lnTo>
                      <a:pt x="152" y="601"/>
                    </a:lnTo>
                    <a:lnTo>
                      <a:pt x="133" y="609"/>
                    </a:lnTo>
                    <a:lnTo>
                      <a:pt x="109" y="612"/>
                    </a:lnTo>
                    <a:lnTo>
                      <a:pt x="85" y="611"/>
                    </a:lnTo>
                    <a:lnTo>
                      <a:pt x="56" y="603"/>
                    </a:lnTo>
                    <a:lnTo>
                      <a:pt x="22" y="583"/>
                    </a:lnTo>
                    <a:lnTo>
                      <a:pt x="4" y="557"/>
                    </a:lnTo>
                    <a:lnTo>
                      <a:pt x="0" y="529"/>
                    </a:lnTo>
                    <a:lnTo>
                      <a:pt x="5" y="497"/>
                    </a:lnTo>
                    <a:lnTo>
                      <a:pt x="17" y="467"/>
                    </a:lnTo>
                    <a:lnTo>
                      <a:pt x="35" y="441"/>
                    </a:lnTo>
                    <a:lnTo>
                      <a:pt x="53" y="421"/>
                    </a:lnTo>
                    <a:lnTo>
                      <a:pt x="70" y="409"/>
                    </a:lnTo>
                    <a:lnTo>
                      <a:pt x="65" y="422"/>
                    </a:lnTo>
                    <a:lnTo>
                      <a:pt x="63" y="435"/>
                    </a:lnTo>
                    <a:lnTo>
                      <a:pt x="63" y="448"/>
                    </a:lnTo>
                    <a:lnTo>
                      <a:pt x="65" y="460"/>
                    </a:lnTo>
                    <a:lnTo>
                      <a:pt x="70" y="470"/>
                    </a:lnTo>
                    <a:lnTo>
                      <a:pt x="78" y="478"/>
                    </a:lnTo>
                    <a:lnTo>
                      <a:pt x="89" y="483"/>
                    </a:lnTo>
                    <a:lnTo>
                      <a:pt x="102" y="485"/>
                    </a:lnTo>
                    <a:lnTo>
                      <a:pt x="119" y="483"/>
                    </a:lnTo>
                    <a:lnTo>
                      <a:pt x="134" y="473"/>
                    </a:lnTo>
                    <a:lnTo>
                      <a:pt x="149" y="455"/>
                    </a:lnTo>
                    <a:lnTo>
                      <a:pt x="163" y="432"/>
                    </a:lnTo>
                    <a:lnTo>
                      <a:pt x="174" y="405"/>
                    </a:lnTo>
                    <a:lnTo>
                      <a:pt x="182" y="373"/>
                    </a:lnTo>
                    <a:lnTo>
                      <a:pt x="187" y="340"/>
                    </a:lnTo>
                    <a:lnTo>
                      <a:pt x="189" y="304"/>
                    </a:lnTo>
                    <a:lnTo>
                      <a:pt x="187" y="267"/>
                    </a:lnTo>
                    <a:lnTo>
                      <a:pt x="181" y="228"/>
                    </a:lnTo>
                    <a:lnTo>
                      <a:pt x="171" y="189"/>
                    </a:lnTo>
                    <a:lnTo>
                      <a:pt x="157" y="150"/>
                    </a:lnTo>
                    <a:lnTo>
                      <a:pt x="138" y="113"/>
                    </a:lnTo>
                    <a:lnTo>
                      <a:pt x="115" y="78"/>
                    </a:lnTo>
                    <a:lnTo>
                      <a:pt x="86" y="48"/>
                    </a:lnTo>
                    <a:lnTo>
                      <a:pt x="52" y="22"/>
                    </a:lnTo>
                    <a:lnTo>
                      <a:pt x="54" y="0"/>
                    </a:lnTo>
                    <a:lnTo>
                      <a:pt x="71" y="8"/>
                    </a:lnTo>
                    <a:lnTo>
                      <a:pt x="89" y="16"/>
                    </a:lnTo>
                    <a:lnTo>
                      <a:pt x="107" y="25"/>
                    </a:lnTo>
                    <a:lnTo>
                      <a:pt x="124" y="33"/>
                    </a:lnTo>
                    <a:lnTo>
                      <a:pt x="142" y="44"/>
                    </a:lnTo>
                    <a:lnTo>
                      <a:pt x="160" y="54"/>
                    </a:lnTo>
                    <a:lnTo>
                      <a:pt x="178" y="64"/>
                    </a:lnTo>
                    <a:lnTo>
                      <a:pt x="196" y="75"/>
                    </a:lnTo>
                    <a:lnTo>
                      <a:pt x="213" y="87"/>
                    </a:lnTo>
                    <a:lnTo>
                      <a:pt x="231" y="98"/>
                    </a:lnTo>
                    <a:lnTo>
                      <a:pt x="248" y="111"/>
                    </a:lnTo>
                    <a:lnTo>
                      <a:pt x="263" y="124"/>
                    </a:lnTo>
                    <a:lnTo>
                      <a:pt x="279" y="137"/>
                    </a:lnTo>
                    <a:lnTo>
                      <a:pt x="293" y="151"/>
                    </a:lnTo>
                    <a:lnTo>
                      <a:pt x="307" y="166"/>
                    </a:lnTo>
                    <a:lnTo>
                      <a:pt x="319" y="180"/>
                    </a:lnTo>
                    <a:lnTo>
                      <a:pt x="331" y="166"/>
                    </a:lnTo>
                    <a:lnTo>
                      <a:pt x="345" y="151"/>
                    </a:lnTo>
                    <a:lnTo>
                      <a:pt x="360" y="137"/>
                    </a:lnTo>
                    <a:lnTo>
                      <a:pt x="375" y="124"/>
                    </a:lnTo>
                    <a:lnTo>
                      <a:pt x="392" y="111"/>
                    </a:lnTo>
                    <a:lnTo>
                      <a:pt x="408" y="98"/>
                    </a:lnTo>
                    <a:lnTo>
                      <a:pt x="426" y="87"/>
                    </a:lnTo>
                    <a:lnTo>
                      <a:pt x="444" y="75"/>
                    </a:lnTo>
                    <a:lnTo>
                      <a:pt x="462" y="64"/>
                    </a:lnTo>
                    <a:lnTo>
                      <a:pt x="479" y="54"/>
                    </a:lnTo>
                    <a:lnTo>
                      <a:pt x="497" y="44"/>
                    </a:lnTo>
                    <a:lnTo>
                      <a:pt x="515" y="33"/>
                    </a:lnTo>
                    <a:lnTo>
                      <a:pt x="533" y="25"/>
                    </a:lnTo>
                    <a:lnTo>
                      <a:pt x="551" y="16"/>
                    </a:lnTo>
                    <a:lnTo>
                      <a:pt x="568" y="8"/>
                    </a:lnTo>
                    <a:lnTo>
                      <a:pt x="585" y="0"/>
                    </a:lnTo>
                    <a:lnTo>
                      <a:pt x="588" y="22"/>
                    </a:lnTo>
                    <a:lnTo>
                      <a:pt x="553" y="48"/>
                    </a:lnTo>
                    <a:lnTo>
                      <a:pt x="525" y="78"/>
                    </a:lnTo>
                    <a:lnTo>
                      <a:pt x="500" y="113"/>
                    </a:lnTo>
                    <a:lnTo>
                      <a:pt x="482" y="150"/>
                    </a:lnTo>
                    <a:lnTo>
                      <a:pt x="467" y="189"/>
                    </a:lnTo>
                    <a:lnTo>
                      <a:pt x="457" y="228"/>
                    </a:lnTo>
                    <a:lnTo>
                      <a:pt x="451" y="267"/>
                    </a:lnTo>
                    <a:lnTo>
                      <a:pt x="449" y="304"/>
                    </a:lnTo>
                    <a:lnTo>
                      <a:pt x="451" y="340"/>
                    </a:lnTo>
                    <a:lnTo>
                      <a:pt x="456" y="373"/>
                    </a:lnTo>
                    <a:lnTo>
                      <a:pt x="466" y="405"/>
                    </a:lnTo>
                    <a:lnTo>
                      <a:pt x="477" y="432"/>
                    </a:lnTo>
                    <a:lnTo>
                      <a:pt x="489" y="455"/>
                    </a:lnTo>
                    <a:lnTo>
                      <a:pt x="504" y="473"/>
                    </a:lnTo>
                    <a:lnTo>
                      <a:pt x="519" y="483"/>
                    </a:lnTo>
                    <a:lnTo>
                      <a:pt x="536" y="485"/>
                    </a:lnTo>
                    <a:lnTo>
                      <a:pt x="549" y="483"/>
                    </a:lnTo>
                    <a:lnTo>
                      <a:pt x="560" y="478"/>
                    </a:lnTo>
                    <a:lnTo>
                      <a:pt x="568" y="470"/>
                    </a:lnTo>
                    <a:lnTo>
                      <a:pt x="574" y="460"/>
                    </a:lnTo>
                    <a:lnTo>
                      <a:pt x="577" y="448"/>
                    </a:lnTo>
                    <a:lnTo>
                      <a:pt x="577" y="435"/>
                    </a:lnTo>
                    <a:lnTo>
                      <a:pt x="574" y="422"/>
                    </a:lnTo>
                    <a:lnTo>
                      <a:pt x="570" y="409"/>
                    </a:lnTo>
                    <a:lnTo>
                      <a:pt x="586" y="421"/>
                    </a:lnTo>
                    <a:lnTo>
                      <a:pt x="604" y="441"/>
                    </a:lnTo>
                    <a:lnTo>
                      <a:pt x="621" y="467"/>
                    </a:lnTo>
                    <a:lnTo>
                      <a:pt x="634" y="497"/>
                    </a:lnTo>
                    <a:lnTo>
                      <a:pt x="640" y="529"/>
                    </a:lnTo>
                    <a:lnTo>
                      <a:pt x="636" y="557"/>
                    </a:lnTo>
                    <a:lnTo>
                      <a:pt x="618" y="583"/>
                    </a:lnTo>
                    <a:lnTo>
                      <a:pt x="584" y="603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89" name="Freeform 59"/>
              <p:cNvSpPr>
                <a:spLocks/>
              </p:cNvSpPr>
              <p:nvPr/>
            </p:nvSpPr>
            <p:spPr bwMode="auto">
              <a:xfrm>
                <a:off x="3134" y="3399"/>
                <a:ext cx="1169" cy="567"/>
              </a:xfrm>
              <a:custGeom>
                <a:avLst/>
                <a:gdLst>
                  <a:gd name="T0" fmla="*/ 779 w 1249"/>
                  <a:gd name="T1" fmla="*/ 102 h 586"/>
                  <a:gd name="T2" fmla="*/ 887 w 1249"/>
                  <a:gd name="T3" fmla="*/ 31 h 586"/>
                  <a:gd name="T4" fmla="*/ 999 w 1249"/>
                  <a:gd name="T5" fmla="*/ 3 h 586"/>
                  <a:gd name="T6" fmla="*/ 1113 w 1249"/>
                  <a:gd name="T7" fmla="*/ 11 h 586"/>
                  <a:gd name="T8" fmla="*/ 1228 w 1249"/>
                  <a:gd name="T9" fmla="*/ 86 h 586"/>
                  <a:gd name="T10" fmla="*/ 1243 w 1249"/>
                  <a:gd name="T11" fmla="*/ 207 h 586"/>
                  <a:gd name="T12" fmla="*/ 1178 w 1249"/>
                  <a:gd name="T13" fmla="*/ 278 h 586"/>
                  <a:gd name="T14" fmla="*/ 1078 w 1249"/>
                  <a:gd name="T15" fmla="*/ 263 h 586"/>
                  <a:gd name="T16" fmla="*/ 1058 w 1249"/>
                  <a:gd name="T17" fmla="*/ 211 h 586"/>
                  <a:gd name="T18" fmla="*/ 1120 w 1249"/>
                  <a:gd name="T19" fmla="*/ 265 h 586"/>
                  <a:gd name="T20" fmla="*/ 1209 w 1249"/>
                  <a:gd name="T21" fmla="*/ 231 h 586"/>
                  <a:gd name="T22" fmla="*/ 1223 w 1249"/>
                  <a:gd name="T23" fmla="*/ 134 h 586"/>
                  <a:gd name="T24" fmla="*/ 1154 w 1249"/>
                  <a:gd name="T25" fmla="*/ 64 h 586"/>
                  <a:gd name="T26" fmla="*/ 1049 w 1249"/>
                  <a:gd name="T27" fmla="*/ 70 h 586"/>
                  <a:gd name="T28" fmla="*/ 994 w 1249"/>
                  <a:gd name="T29" fmla="*/ 118 h 586"/>
                  <a:gd name="T30" fmla="*/ 965 w 1249"/>
                  <a:gd name="T31" fmla="*/ 171 h 586"/>
                  <a:gd name="T32" fmla="*/ 914 w 1249"/>
                  <a:gd name="T33" fmla="*/ 226 h 586"/>
                  <a:gd name="T34" fmla="*/ 861 w 1249"/>
                  <a:gd name="T35" fmla="*/ 213 h 586"/>
                  <a:gd name="T36" fmla="*/ 857 w 1249"/>
                  <a:gd name="T37" fmla="*/ 174 h 586"/>
                  <a:gd name="T38" fmla="*/ 821 w 1249"/>
                  <a:gd name="T39" fmla="*/ 155 h 586"/>
                  <a:gd name="T40" fmla="*/ 736 w 1249"/>
                  <a:gd name="T41" fmla="*/ 198 h 586"/>
                  <a:gd name="T42" fmla="*/ 662 w 1249"/>
                  <a:gd name="T43" fmla="*/ 282 h 586"/>
                  <a:gd name="T44" fmla="*/ 585 w 1249"/>
                  <a:gd name="T45" fmla="*/ 388 h 586"/>
                  <a:gd name="T46" fmla="*/ 487 w 1249"/>
                  <a:gd name="T47" fmla="*/ 495 h 586"/>
                  <a:gd name="T48" fmla="*/ 358 w 1249"/>
                  <a:gd name="T49" fmla="*/ 570 h 586"/>
                  <a:gd name="T50" fmla="*/ 245 w 1249"/>
                  <a:gd name="T51" fmla="*/ 584 h 586"/>
                  <a:gd name="T52" fmla="*/ 151 w 1249"/>
                  <a:gd name="T53" fmla="*/ 564 h 586"/>
                  <a:gd name="T54" fmla="*/ 69 w 1249"/>
                  <a:gd name="T55" fmla="*/ 519 h 586"/>
                  <a:gd name="T56" fmla="*/ 10 w 1249"/>
                  <a:gd name="T57" fmla="*/ 456 h 586"/>
                  <a:gd name="T58" fmla="*/ 29 w 1249"/>
                  <a:gd name="T59" fmla="*/ 440 h 586"/>
                  <a:gd name="T60" fmla="*/ 80 w 1249"/>
                  <a:gd name="T61" fmla="*/ 488 h 586"/>
                  <a:gd name="T62" fmla="*/ 141 w 1249"/>
                  <a:gd name="T63" fmla="*/ 509 h 586"/>
                  <a:gd name="T64" fmla="*/ 208 w 1249"/>
                  <a:gd name="T65" fmla="*/ 509 h 586"/>
                  <a:gd name="T66" fmla="*/ 278 w 1249"/>
                  <a:gd name="T67" fmla="*/ 498 h 586"/>
                  <a:gd name="T68" fmla="*/ 266 w 1249"/>
                  <a:gd name="T69" fmla="*/ 442 h 586"/>
                  <a:gd name="T70" fmla="*/ 296 w 1249"/>
                  <a:gd name="T71" fmla="*/ 360 h 586"/>
                  <a:gd name="T72" fmla="*/ 385 w 1249"/>
                  <a:gd name="T73" fmla="*/ 318 h 586"/>
                  <a:gd name="T74" fmla="*/ 469 w 1249"/>
                  <a:gd name="T75" fmla="*/ 350 h 586"/>
                  <a:gd name="T76" fmla="*/ 533 w 1249"/>
                  <a:gd name="T77" fmla="*/ 298 h 586"/>
                  <a:gd name="T78" fmla="*/ 546 w 1249"/>
                  <a:gd name="T79" fmla="*/ 151 h 586"/>
                  <a:gd name="T80" fmla="*/ 483 w 1249"/>
                  <a:gd name="T81" fmla="*/ 53 h 586"/>
                  <a:gd name="T82" fmla="*/ 407 w 1249"/>
                  <a:gd name="T83" fmla="*/ 28 h 586"/>
                  <a:gd name="T84" fmla="*/ 339 w 1249"/>
                  <a:gd name="T85" fmla="*/ 46 h 586"/>
                  <a:gd name="T86" fmla="*/ 296 w 1249"/>
                  <a:gd name="T87" fmla="*/ 92 h 586"/>
                  <a:gd name="T88" fmla="*/ 304 w 1249"/>
                  <a:gd name="T89" fmla="*/ 135 h 586"/>
                  <a:gd name="T90" fmla="*/ 339 w 1249"/>
                  <a:gd name="T91" fmla="*/ 121 h 586"/>
                  <a:gd name="T92" fmla="*/ 378 w 1249"/>
                  <a:gd name="T93" fmla="*/ 136 h 586"/>
                  <a:gd name="T94" fmla="*/ 394 w 1249"/>
                  <a:gd name="T95" fmla="*/ 177 h 586"/>
                  <a:gd name="T96" fmla="*/ 373 w 1249"/>
                  <a:gd name="T97" fmla="*/ 234 h 586"/>
                  <a:gd name="T98" fmla="*/ 303 w 1249"/>
                  <a:gd name="T99" fmla="*/ 262 h 586"/>
                  <a:gd name="T100" fmla="*/ 224 w 1249"/>
                  <a:gd name="T101" fmla="*/ 206 h 586"/>
                  <a:gd name="T102" fmla="*/ 214 w 1249"/>
                  <a:gd name="T103" fmla="*/ 129 h 586"/>
                  <a:gd name="T104" fmla="*/ 244 w 1249"/>
                  <a:gd name="T105" fmla="*/ 66 h 586"/>
                  <a:gd name="T106" fmla="*/ 306 w 1249"/>
                  <a:gd name="T107" fmla="*/ 17 h 586"/>
                  <a:gd name="T108" fmla="*/ 395 w 1249"/>
                  <a:gd name="T109" fmla="*/ 0 h 586"/>
                  <a:gd name="T110" fmla="*/ 500 w 1249"/>
                  <a:gd name="T111" fmla="*/ 39 h 586"/>
                  <a:gd name="T112" fmla="*/ 569 w 1249"/>
                  <a:gd name="T113" fmla="*/ 141 h 586"/>
                  <a:gd name="T114" fmla="*/ 581 w 1249"/>
                  <a:gd name="T115" fmla="*/ 278 h 586"/>
                  <a:gd name="T116" fmla="*/ 524 w 1249"/>
                  <a:gd name="T117" fmla="*/ 417 h 586"/>
                  <a:gd name="T118" fmla="*/ 584 w 1249"/>
                  <a:gd name="T119" fmla="*/ 355 h 586"/>
                  <a:gd name="T120" fmla="*/ 687 w 1249"/>
                  <a:gd name="T121" fmla="*/ 206 h 58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249"/>
                  <a:gd name="T184" fmla="*/ 0 h 586"/>
                  <a:gd name="T185" fmla="*/ 1249 w 1249"/>
                  <a:gd name="T186" fmla="*/ 586 h 58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249" h="586">
                    <a:moveTo>
                      <a:pt x="701" y="184"/>
                    </a:moveTo>
                    <a:lnTo>
                      <a:pt x="727" y="154"/>
                    </a:lnTo>
                    <a:lnTo>
                      <a:pt x="751" y="126"/>
                    </a:lnTo>
                    <a:lnTo>
                      <a:pt x="779" y="102"/>
                    </a:lnTo>
                    <a:lnTo>
                      <a:pt x="805" y="80"/>
                    </a:lnTo>
                    <a:lnTo>
                      <a:pt x="832" y="62"/>
                    </a:lnTo>
                    <a:lnTo>
                      <a:pt x="860" y="46"/>
                    </a:lnTo>
                    <a:lnTo>
                      <a:pt x="887" y="31"/>
                    </a:lnTo>
                    <a:lnTo>
                      <a:pt x="914" y="21"/>
                    </a:lnTo>
                    <a:lnTo>
                      <a:pt x="943" y="13"/>
                    </a:lnTo>
                    <a:lnTo>
                      <a:pt x="971" y="5"/>
                    </a:lnTo>
                    <a:lnTo>
                      <a:pt x="999" y="3"/>
                    </a:lnTo>
                    <a:lnTo>
                      <a:pt x="1028" y="1"/>
                    </a:lnTo>
                    <a:lnTo>
                      <a:pt x="1056" y="1"/>
                    </a:lnTo>
                    <a:lnTo>
                      <a:pt x="1084" y="5"/>
                    </a:lnTo>
                    <a:lnTo>
                      <a:pt x="1113" y="11"/>
                    </a:lnTo>
                    <a:lnTo>
                      <a:pt x="1141" y="18"/>
                    </a:lnTo>
                    <a:lnTo>
                      <a:pt x="1178" y="36"/>
                    </a:lnTo>
                    <a:lnTo>
                      <a:pt x="1208" y="59"/>
                    </a:lnTo>
                    <a:lnTo>
                      <a:pt x="1228" y="86"/>
                    </a:lnTo>
                    <a:lnTo>
                      <a:pt x="1242" y="118"/>
                    </a:lnTo>
                    <a:lnTo>
                      <a:pt x="1249" y="148"/>
                    </a:lnTo>
                    <a:lnTo>
                      <a:pt x="1249" y="180"/>
                    </a:lnTo>
                    <a:lnTo>
                      <a:pt x="1243" y="207"/>
                    </a:lnTo>
                    <a:lnTo>
                      <a:pt x="1234" y="230"/>
                    </a:lnTo>
                    <a:lnTo>
                      <a:pt x="1219" y="250"/>
                    </a:lnTo>
                    <a:lnTo>
                      <a:pt x="1200" y="266"/>
                    </a:lnTo>
                    <a:lnTo>
                      <a:pt x="1178" y="278"/>
                    </a:lnTo>
                    <a:lnTo>
                      <a:pt x="1153" y="283"/>
                    </a:lnTo>
                    <a:lnTo>
                      <a:pt x="1128" y="285"/>
                    </a:lnTo>
                    <a:lnTo>
                      <a:pt x="1102" y="278"/>
                    </a:lnTo>
                    <a:lnTo>
                      <a:pt x="1078" y="263"/>
                    </a:lnTo>
                    <a:lnTo>
                      <a:pt x="1056" y="239"/>
                    </a:lnTo>
                    <a:lnTo>
                      <a:pt x="1049" y="223"/>
                    </a:lnTo>
                    <a:lnTo>
                      <a:pt x="1051" y="213"/>
                    </a:lnTo>
                    <a:lnTo>
                      <a:pt x="1058" y="211"/>
                    </a:lnTo>
                    <a:lnTo>
                      <a:pt x="1065" y="219"/>
                    </a:lnTo>
                    <a:lnTo>
                      <a:pt x="1079" y="242"/>
                    </a:lnTo>
                    <a:lnTo>
                      <a:pt x="1098" y="257"/>
                    </a:lnTo>
                    <a:lnTo>
                      <a:pt x="1120" y="265"/>
                    </a:lnTo>
                    <a:lnTo>
                      <a:pt x="1145" y="266"/>
                    </a:lnTo>
                    <a:lnTo>
                      <a:pt x="1168" y="260"/>
                    </a:lnTo>
                    <a:lnTo>
                      <a:pt x="1190" y="249"/>
                    </a:lnTo>
                    <a:lnTo>
                      <a:pt x="1209" y="231"/>
                    </a:lnTo>
                    <a:lnTo>
                      <a:pt x="1221" y="208"/>
                    </a:lnTo>
                    <a:lnTo>
                      <a:pt x="1228" y="183"/>
                    </a:lnTo>
                    <a:lnTo>
                      <a:pt x="1228" y="158"/>
                    </a:lnTo>
                    <a:lnTo>
                      <a:pt x="1223" y="134"/>
                    </a:lnTo>
                    <a:lnTo>
                      <a:pt x="1212" y="112"/>
                    </a:lnTo>
                    <a:lnTo>
                      <a:pt x="1197" y="92"/>
                    </a:lnTo>
                    <a:lnTo>
                      <a:pt x="1178" y="76"/>
                    </a:lnTo>
                    <a:lnTo>
                      <a:pt x="1154" y="64"/>
                    </a:lnTo>
                    <a:lnTo>
                      <a:pt x="1127" y="59"/>
                    </a:lnTo>
                    <a:lnTo>
                      <a:pt x="1091" y="57"/>
                    </a:lnTo>
                    <a:lnTo>
                      <a:pt x="1067" y="62"/>
                    </a:lnTo>
                    <a:lnTo>
                      <a:pt x="1049" y="70"/>
                    </a:lnTo>
                    <a:lnTo>
                      <a:pt x="1035" y="82"/>
                    </a:lnTo>
                    <a:lnTo>
                      <a:pt x="1024" y="95"/>
                    </a:lnTo>
                    <a:lnTo>
                      <a:pt x="1010" y="108"/>
                    </a:lnTo>
                    <a:lnTo>
                      <a:pt x="994" y="118"/>
                    </a:lnTo>
                    <a:lnTo>
                      <a:pt x="968" y="124"/>
                    </a:lnTo>
                    <a:lnTo>
                      <a:pt x="971" y="136"/>
                    </a:lnTo>
                    <a:lnTo>
                      <a:pt x="971" y="154"/>
                    </a:lnTo>
                    <a:lnTo>
                      <a:pt x="965" y="171"/>
                    </a:lnTo>
                    <a:lnTo>
                      <a:pt x="957" y="188"/>
                    </a:lnTo>
                    <a:lnTo>
                      <a:pt x="946" y="204"/>
                    </a:lnTo>
                    <a:lnTo>
                      <a:pt x="932" y="217"/>
                    </a:lnTo>
                    <a:lnTo>
                      <a:pt x="914" y="226"/>
                    </a:lnTo>
                    <a:lnTo>
                      <a:pt x="895" y="229"/>
                    </a:lnTo>
                    <a:lnTo>
                      <a:pt x="881" y="226"/>
                    </a:lnTo>
                    <a:lnTo>
                      <a:pt x="869" y="221"/>
                    </a:lnTo>
                    <a:lnTo>
                      <a:pt x="861" y="213"/>
                    </a:lnTo>
                    <a:lnTo>
                      <a:pt x="855" y="204"/>
                    </a:lnTo>
                    <a:lnTo>
                      <a:pt x="853" y="194"/>
                    </a:lnTo>
                    <a:lnTo>
                      <a:pt x="853" y="184"/>
                    </a:lnTo>
                    <a:lnTo>
                      <a:pt x="857" y="174"/>
                    </a:lnTo>
                    <a:lnTo>
                      <a:pt x="865" y="165"/>
                    </a:lnTo>
                    <a:lnTo>
                      <a:pt x="851" y="159"/>
                    </a:lnTo>
                    <a:lnTo>
                      <a:pt x="838" y="157"/>
                    </a:lnTo>
                    <a:lnTo>
                      <a:pt x="821" y="155"/>
                    </a:lnTo>
                    <a:lnTo>
                      <a:pt x="803" y="159"/>
                    </a:lnTo>
                    <a:lnTo>
                      <a:pt x="783" y="167"/>
                    </a:lnTo>
                    <a:lnTo>
                      <a:pt x="761" y="180"/>
                    </a:lnTo>
                    <a:lnTo>
                      <a:pt x="736" y="198"/>
                    </a:lnTo>
                    <a:lnTo>
                      <a:pt x="709" y="224"/>
                    </a:lnTo>
                    <a:lnTo>
                      <a:pt x="694" y="240"/>
                    </a:lnTo>
                    <a:lnTo>
                      <a:pt x="679" y="260"/>
                    </a:lnTo>
                    <a:lnTo>
                      <a:pt x="662" y="282"/>
                    </a:lnTo>
                    <a:lnTo>
                      <a:pt x="644" y="306"/>
                    </a:lnTo>
                    <a:lnTo>
                      <a:pt x="627" y="332"/>
                    </a:lnTo>
                    <a:lnTo>
                      <a:pt x="607" y="360"/>
                    </a:lnTo>
                    <a:lnTo>
                      <a:pt x="585" y="388"/>
                    </a:lnTo>
                    <a:lnTo>
                      <a:pt x="563" y="416"/>
                    </a:lnTo>
                    <a:lnTo>
                      <a:pt x="540" y="443"/>
                    </a:lnTo>
                    <a:lnTo>
                      <a:pt x="514" y="470"/>
                    </a:lnTo>
                    <a:lnTo>
                      <a:pt x="487" y="495"/>
                    </a:lnTo>
                    <a:lnTo>
                      <a:pt x="458" y="518"/>
                    </a:lnTo>
                    <a:lnTo>
                      <a:pt x="426" y="540"/>
                    </a:lnTo>
                    <a:lnTo>
                      <a:pt x="394" y="557"/>
                    </a:lnTo>
                    <a:lnTo>
                      <a:pt x="358" y="570"/>
                    </a:lnTo>
                    <a:lnTo>
                      <a:pt x="319" y="580"/>
                    </a:lnTo>
                    <a:lnTo>
                      <a:pt x="295" y="584"/>
                    </a:lnTo>
                    <a:lnTo>
                      <a:pt x="270" y="586"/>
                    </a:lnTo>
                    <a:lnTo>
                      <a:pt x="245" y="584"/>
                    </a:lnTo>
                    <a:lnTo>
                      <a:pt x="221" y="583"/>
                    </a:lnTo>
                    <a:lnTo>
                      <a:pt x="196" y="578"/>
                    </a:lnTo>
                    <a:lnTo>
                      <a:pt x="173" y="571"/>
                    </a:lnTo>
                    <a:lnTo>
                      <a:pt x="151" y="564"/>
                    </a:lnTo>
                    <a:lnTo>
                      <a:pt x="129" y="554"/>
                    </a:lnTo>
                    <a:lnTo>
                      <a:pt x="107" y="544"/>
                    </a:lnTo>
                    <a:lnTo>
                      <a:pt x="88" y="532"/>
                    </a:lnTo>
                    <a:lnTo>
                      <a:pt x="69" y="519"/>
                    </a:lnTo>
                    <a:lnTo>
                      <a:pt x="52" y="505"/>
                    </a:lnTo>
                    <a:lnTo>
                      <a:pt x="36" y="489"/>
                    </a:lnTo>
                    <a:lnTo>
                      <a:pt x="22" y="473"/>
                    </a:lnTo>
                    <a:lnTo>
                      <a:pt x="10" y="456"/>
                    </a:lnTo>
                    <a:lnTo>
                      <a:pt x="0" y="439"/>
                    </a:lnTo>
                    <a:lnTo>
                      <a:pt x="6" y="430"/>
                    </a:lnTo>
                    <a:lnTo>
                      <a:pt x="17" y="432"/>
                    </a:lnTo>
                    <a:lnTo>
                      <a:pt x="29" y="440"/>
                    </a:lnTo>
                    <a:lnTo>
                      <a:pt x="38" y="450"/>
                    </a:lnTo>
                    <a:lnTo>
                      <a:pt x="52" y="465"/>
                    </a:lnTo>
                    <a:lnTo>
                      <a:pt x="66" y="478"/>
                    </a:lnTo>
                    <a:lnTo>
                      <a:pt x="80" y="488"/>
                    </a:lnTo>
                    <a:lnTo>
                      <a:pt x="95" y="496"/>
                    </a:lnTo>
                    <a:lnTo>
                      <a:pt x="110" y="502"/>
                    </a:lnTo>
                    <a:lnTo>
                      <a:pt x="126" y="506"/>
                    </a:lnTo>
                    <a:lnTo>
                      <a:pt x="141" y="509"/>
                    </a:lnTo>
                    <a:lnTo>
                      <a:pt x="158" y="511"/>
                    </a:lnTo>
                    <a:lnTo>
                      <a:pt x="174" y="512"/>
                    </a:lnTo>
                    <a:lnTo>
                      <a:pt x="192" y="511"/>
                    </a:lnTo>
                    <a:lnTo>
                      <a:pt x="208" y="509"/>
                    </a:lnTo>
                    <a:lnTo>
                      <a:pt x="226" y="508"/>
                    </a:lnTo>
                    <a:lnTo>
                      <a:pt x="244" y="504"/>
                    </a:lnTo>
                    <a:lnTo>
                      <a:pt x="261" y="501"/>
                    </a:lnTo>
                    <a:lnTo>
                      <a:pt x="278" y="498"/>
                    </a:lnTo>
                    <a:lnTo>
                      <a:pt x="296" y="493"/>
                    </a:lnTo>
                    <a:lnTo>
                      <a:pt x="281" y="479"/>
                    </a:lnTo>
                    <a:lnTo>
                      <a:pt x="272" y="462"/>
                    </a:lnTo>
                    <a:lnTo>
                      <a:pt x="266" y="442"/>
                    </a:lnTo>
                    <a:lnTo>
                      <a:pt x="266" y="420"/>
                    </a:lnTo>
                    <a:lnTo>
                      <a:pt x="272" y="400"/>
                    </a:lnTo>
                    <a:lnTo>
                      <a:pt x="281" y="378"/>
                    </a:lnTo>
                    <a:lnTo>
                      <a:pt x="296" y="360"/>
                    </a:lnTo>
                    <a:lnTo>
                      <a:pt x="314" y="344"/>
                    </a:lnTo>
                    <a:lnTo>
                      <a:pt x="337" y="331"/>
                    </a:lnTo>
                    <a:lnTo>
                      <a:pt x="361" y="322"/>
                    </a:lnTo>
                    <a:lnTo>
                      <a:pt x="385" y="318"/>
                    </a:lnTo>
                    <a:lnTo>
                      <a:pt x="409" y="319"/>
                    </a:lnTo>
                    <a:lnTo>
                      <a:pt x="432" y="324"/>
                    </a:lnTo>
                    <a:lnTo>
                      <a:pt x="452" y="334"/>
                    </a:lnTo>
                    <a:lnTo>
                      <a:pt x="469" y="350"/>
                    </a:lnTo>
                    <a:lnTo>
                      <a:pt x="483" y="368"/>
                    </a:lnTo>
                    <a:lnTo>
                      <a:pt x="500" y="350"/>
                    </a:lnTo>
                    <a:lnTo>
                      <a:pt x="518" y="325"/>
                    </a:lnTo>
                    <a:lnTo>
                      <a:pt x="533" y="298"/>
                    </a:lnTo>
                    <a:lnTo>
                      <a:pt x="546" y="265"/>
                    </a:lnTo>
                    <a:lnTo>
                      <a:pt x="553" y="230"/>
                    </a:lnTo>
                    <a:lnTo>
                      <a:pt x="553" y="191"/>
                    </a:lnTo>
                    <a:lnTo>
                      <a:pt x="546" y="151"/>
                    </a:lnTo>
                    <a:lnTo>
                      <a:pt x="528" y="108"/>
                    </a:lnTo>
                    <a:lnTo>
                      <a:pt x="514" y="86"/>
                    </a:lnTo>
                    <a:lnTo>
                      <a:pt x="499" y="67"/>
                    </a:lnTo>
                    <a:lnTo>
                      <a:pt x="483" y="53"/>
                    </a:lnTo>
                    <a:lnTo>
                      <a:pt x="465" y="43"/>
                    </a:lnTo>
                    <a:lnTo>
                      <a:pt x="446" y="34"/>
                    </a:lnTo>
                    <a:lnTo>
                      <a:pt x="426" y="30"/>
                    </a:lnTo>
                    <a:lnTo>
                      <a:pt x="407" y="28"/>
                    </a:lnTo>
                    <a:lnTo>
                      <a:pt x="389" y="28"/>
                    </a:lnTo>
                    <a:lnTo>
                      <a:pt x="372" y="33"/>
                    </a:lnTo>
                    <a:lnTo>
                      <a:pt x="354" y="39"/>
                    </a:lnTo>
                    <a:lnTo>
                      <a:pt x="339" y="46"/>
                    </a:lnTo>
                    <a:lnTo>
                      <a:pt x="325" y="54"/>
                    </a:lnTo>
                    <a:lnTo>
                      <a:pt x="313" y="66"/>
                    </a:lnTo>
                    <a:lnTo>
                      <a:pt x="303" y="77"/>
                    </a:lnTo>
                    <a:lnTo>
                      <a:pt x="296" y="92"/>
                    </a:lnTo>
                    <a:lnTo>
                      <a:pt x="293" y="106"/>
                    </a:lnTo>
                    <a:lnTo>
                      <a:pt x="293" y="122"/>
                    </a:lnTo>
                    <a:lnTo>
                      <a:pt x="298" y="132"/>
                    </a:lnTo>
                    <a:lnTo>
                      <a:pt x="304" y="135"/>
                    </a:lnTo>
                    <a:lnTo>
                      <a:pt x="314" y="128"/>
                    </a:lnTo>
                    <a:lnTo>
                      <a:pt x="321" y="124"/>
                    </a:lnTo>
                    <a:lnTo>
                      <a:pt x="329" y="121"/>
                    </a:lnTo>
                    <a:lnTo>
                      <a:pt x="339" y="121"/>
                    </a:lnTo>
                    <a:lnTo>
                      <a:pt x="350" y="122"/>
                    </a:lnTo>
                    <a:lnTo>
                      <a:pt x="359" y="125"/>
                    </a:lnTo>
                    <a:lnTo>
                      <a:pt x="369" y="129"/>
                    </a:lnTo>
                    <a:lnTo>
                      <a:pt x="378" y="136"/>
                    </a:lnTo>
                    <a:lnTo>
                      <a:pt x="385" y="144"/>
                    </a:lnTo>
                    <a:lnTo>
                      <a:pt x="391" y="152"/>
                    </a:lnTo>
                    <a:lnTo>
                      <a:pt x="394" y="164"/>
                    </a:lnTo>
                    <a:lnTo>
                      <a:pt x="394" y="177"/>
                    </a:lnTo>
                    <a:lnTo>
                      <a:pt x="392" y="191"/>
                    </a:lnTo>
                    <a:lnTo>
                      <a:pt x="388" y="206"/>
                    </a:lnTo>
                    <a:lnTo>
                      <a:pt x="381" y="220"/>
                    </a:lnTo>
                    <a:lnTo>
                      <a:pt x="373" y="234"/>
                    </a:lnTo>
                    <a:lnTo>
                      <a:pt x="361" y="247"/>
                    </a:lnTo>
                    <a:lnTo>
                      <a:pt x="344" y="257"/>
                    </a:lnTo>
                    <a:lnTo>
                      <a:pt x="325" y="262"/>
                    </a:lnTo>
                    <a:lnTo>
                      <a:pt x="303" y="262"/>
                    </a:lnTo>
                    <a:lnTo>
                      <a:pt x="280" y="256"/>
                    </a:lnTo>
                    <a:lnTo>
                      <a:pt x="258" y="244"/>
                    </a:lnTo>
                    <a:lnTo>
                      <a:pt x="239" y="229"/>
                    </a:lnTo>
                    <a:lnTo>
                      <a:pt x="224" y="206"/>
                    </a:lnTo>
                    <a:lnTo>
                      <a:pt x="214" y="178"/>
                    </a:lnTo>
                    <a:lnTo>
                      <a:pt x="213" y="162"/>
                    </a:lnTo>
                    <a:lnTo>
                      <a:pt x="213" y="147"/>
                    </a:lnTo>
                    <a:lnTo>
                      <a:pt x="214" y="129"/>
                    </a:lnTo>
                    <a:lnTo>
                      <a:pt x="219" y="113"/>
                    </a:lnTo>
                    <a:lnTo>
                      <a:pt x="225" y="96"/>
                    </a:lnTo>
                    <a:lnTo>
                      <a:pt x="234" y="80"/>
                    </a:lnTo>
                    <a:lnTo>
                      <a:pt x="244" y="66"/>
                    </a:lnTo>
                    <a:lnTo>
                      <a:pt x="256" y="52"/>
                    </a:lnTo>
                    <a:lnTo>
                      <a:pt x="272" y="39"/>
                    </a:lnTo>
                    <a:lnTo>
                      <a:pt x="287" y="27"/>
                    </a:lnTo>
                    <a:lnTo>
                      <a:pt x="306" y="17"/>
                    </a:lnTo>
                    <a:lnTo>
                      <a:pt x="325" y="10"/>
                    </a:lnTo>
                    <a:lnTo>
                      <a:pt x="347" y="4"/>
                    </a:lnTo>
                    <a:lnTo>
                      <a:pt x="370" y="1"/>
                    </a:lnTo>
                    <a:lnTo>
                      <a:pt x="395" y="0"/>
                    </a:lnTo>
                    <a:lnTo>
                      <a:pt x="421" y="3"/>
                    </a:lnTo>
                    <a:lnTo>
                      <a:pt x="450" y="10"/>
                    </a:lnTo>
                    <a:lnTo>
                      <a:pt x="477" y="23"/>
                    </a:lnTo>
                    <a:lnTo>
                      <a:pt x="500" y="39"/>
                    </a:lnTo>
                    <a:lnTo>
                      <a:pt x="522" y="60"/>
                    </a:lnTo>
                    <a:lnTo>
                      <a:pt x="542" y="85"/>
                    </a:lnTo>
                    <a:lnTo>
                      <a:pt x="557" y="111"/>
                    </a:lnTo>
                    <a:lnTo>
                      <a:pt x="569" y="141"/>
                    </a:lnTo>
                    <a:lnTo>
                      <a:pt x="579" y="172"/>
                    </a:lnTo>
                    <a:lnTo>
                      <a:pt x="584" y="207"/>
                    </a:lnTo>
                    <a:lnTo>
                      <a:pt x="584" y="242"/>
                    </a:lnTo>
                    <a:lnTo>
                      <a:pt x="581" y="278"/>
                    </a:lnTo>
                    <a:lnTo>
                      <a:pt x="574" y="314"/>
                    </a:lnTo>
                    <a:lnTo>
                      <a:pt x="562" y="348"/>
                    </a:lnTo>
                    <a:lnTo>
                      <a:pt x="546" y="384"/>
                    </a:lnTo>
                    <a:lnTo>
                      <a:pt x="524" y="417"/>
                    </a:lnTo>
                    <a:lnTo>
                      <a:pt x="496" y="450"/>
                    </a:lnTo>
                    <a:lnTo>
                      <a:pt x="524" y="426"/>
                    </a:lnTo>
                    <a:lnTo>
                      <a:pt x="554" y="394"/>
                    </a:lnTo>
                    <a:lnTo>
                      <a:pt x="584" y="355"/>
                    </a:lnTo>
                    <a:lnTo>
                      <a:pt x="614" y="315"/>
                    </a:lnTo>
                    <a:lnTo>
                      <a:pt x="642" y="275"/>
                    </a:lnTo>
                    <a:lnTo>
                      <a:pt x="666" y="237"/>
                    </a:lnTo>
                    <a:lnTo>
                      <a:pt x="687" y="206"/>
                    </a:lnTo>
                    <a:lnTo>
                      <a:pt x="701" y="184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90" name="Freeform 60"/>
              <p:cNvSpPr>
                <a:spLocks/>
              </p:cNvSpPr>
              <p:nvPr/>
            </p:nvSpPr>
            <p:spPr bwMode="auto">
              <a:xfrm>
                <a:off x="1587" y="3417"/>
                <a:ext cx="342" cy="189"/>
              </a:xfrm>
              <a:custGeom>
                <a:avLst/>
                <a:gdLst>
                  <a:gd name="T0" fmla="*/ 365 w 365"/>
                  <a:gd name="T1" fmla="*/ 123 h 195"/>
                  <a:gd name="T2" fmla="*/ 355 w 365"/>
                  <a:gd name="T3" fmla="*/ 113 h 195"/>
                  <a:gd name="T4" fmla="*/ 343 w 365"/>
                  <a:gd name="T5" fmla="*/ 101 h 195"/>
                  <a:gd name="T6" fmla="*/ 329 w 365"/>
                  <a:gd name="T7" fmla="*/ 90 h 195"/>
                  <a:gd name="T8" fmla="*/ 314 w 365"/>
                  <a:gd name="T9" fmla="*/ 77 h 195"/>
                  <a:gd name="T10" fmla="*/ 296 w 365"/>
                  <a:gd name="T11" fmla="*/ 65 h 195"/>
                  <a:gd name="T12" fmla="*/ 277 w 365"/>
                  <a:gd name="T13" fmla="*/ 52 h 195"/>
                  <a:gd name="T14" fmla="*/ 255 w 365"/>
                  <a:gd name="T15" fmla="*/ 41 h 195"/>
                  <a:gd name="T16" fmla="*/ 232 w 365"/>
                  <a:gd name="T17" fmla="*/ 31 h 195"/>
                  <a:gd name="T18" fmla="*/ 208 w 365"/>
                  <a:gd name="T19" fmla="*/ 21 h 195"/>
                  <a:gd name="T20" fmla="*/ 182 w 365"/>
                  <a:gd name="T21" fmla="*/ 12 h 195"/>
                  <a:gd name="T22" fmla="*/ 155 w 365"/>
                  <a:gd name="T23" fmla="*/ 6 h 195"/>
                  <a:gd name="T24" fmla="*/ 126 w 365"/>
                  <a:gd name="T25" fmla="*/ 2 h 195"/>
                  <a:gd name="T26" fmla="*/ 96 w 365"/>
                  <a:gd name="T27" fmla="*/ 0 h 195"/>
                  <a:gd name="T28" fmla="*/ 64 w 365"/>
                  <a:gd name="T29" fmla="*/ 2 h 195"/>
                  <a:gd name="T30" fmla="*/ 33 w 365"/>
                  <a:gd name="T31" fmla="*/ 6 h 195"/>
                  <a:gd name="T32" fmla="*/ 0 w 365"/>
                  <a:gd name="T33" fmla="*/ 13 h 195"/>
                  <a:gd name="T34" fmla="*/ 43 w 365"/>
                  <a:gd name="T35" fmla="*/ 13 h 195"/>
                  <a:gd name="T36" fmla="*/ 75 w 365"/>
                  <a:gd name="T37" fmla="*/ 22 h 195"/>
                  <a:gd name="T38" fmla="*/ 101 w 365"/>
                  <a:gd name="T39" fmla="*/ 38 h 195"/>
                  <a:gd name="T40" fmla="*/ 123 w 365"/>
                  <a:gd name="T41" fmla="*/ 55 h 195"/>
                  <a:gd name="T42" fmla="*/ 143 w 365"/>
                  <a:gd name="T43" fmla="*/ 71 h 195"/>
                  <a:gd name="T44" fmla="*/ 160 w 365"/>
                  <a:gd name="T45" fmla="*/ 82 h 195"/>
                  <a:gd name="T46" fmla="*/ 181 w 365"/>
                  <a:gd name="T47" fmla="*/ 85 h 195"/>
                  <a:gd name="T48" fmla="*/ 204 w 365"/>
                  <a:gd name="T49" fmla="*/ 75 h 195"/>
                  <a:gd name="T50" fmla="*/ 214 w 365"/>
                  <a:gd name="T51" fmla="*/ 72 h 195"/>
                  <a:gd name="T52" fmla="*/ 217 w 365"/>
                  <a:gd name="T53" fmla="*/ 75 h 195"/>
                  <a:gd name="T54" fmla="*/ 214 w 365"/>
                  <a:gd name="T55" fmla="*/ 85 h 195"/>
                  <a:gd name="T56" fmla="*/ 203 w 365"/>
                  <a:gd name="T57" fmla="*/ 98 h 195"/>
                  <a:gd name="T58" fmla="*/ 197 w 365"/>
                  <a:gd name="T59" fmla="*/ 107 h 195"/>
                  <a:gd name="T60" fmla="*/ 193 w 365"/>
                  <a:gd name="T61" fmla="*/ 118 h 195"/>
                  <a:gd name="T62" fmla="*/ 192 w 365"/>
                  <a:gd name="T63" fmla="*/ 133 h 195"/>
                  <a:gd name="T64" fmla="*/ 193 w 365"/>
                  <a:gd name="T65" fmla="*/ 147 h 195"/>
                  <a:gd name="T66" fmla="*/ 197 w 365"/>
                  <a:gd name="T67" fmla="*/ 162 h 195"/>
                  <a:gd name="T68" fmla="*/ 206 w 365"/>
                  <a:gd name="T69" fmla="*/ 175 h 195"/>
                  <a:gd name="T70" fmla="*/ 218 w 365"/>
                  <a:gd name="T71" fmla="*/ 186 h 195"/>
                  <a:gd name="T72" fmla="*/ 233 w 365"/>
                  <a:gd name="T73" fmla="*/ 193 h 195"/>
                  <a:gd name="T74" fmla="*/ 245 w 365"/>
                  <a:gd name="T75" fmla="*/ 195 h 195"/>
                  <a:gd name="T76" fmla="*/ 255 w 365"/>
                  <a:gd name="T77" fmla="*/ 193 h 195"/>
                  <a:gd name="T78" fmla="*/ 262 w 365"/>
                  <a:gd name="T79" fmla="*/ 188 h 195"/>
                  <a:gd name="T80" fmla="*/ 266 w 365"/>
                  <a:gd name="T81" fmla="*/ 182 h 195"/>
                  <a:gd name="T82" fmla="*/ 267 w 365"/>
                  <a:gd name="T83" fmla="*/ 175 h 195"/>
                  <a:gd name="T84" fmla="*/ 265 w 365"/>
                  <a:gd name="T85" fmla="*/ 167 h 195"/>
                  <a:gd name="T86" fmla="*/ 261 w 365"/>
                  <a:gd name="T87" fmla="*/ 162 h 195"/>
                  <a:gd name="T88" fmla="*/ 252 w 365"/>
                  <a:gd name="T89" fmla="*/ 157 h 195"/>
                  <a:gd name="T90" fmla="*/ 251 w 365"/>
                  <a:gd name="T91" fmla="*/ 147 h 195"/>
                  <a:gd name="T92" fmla="*/ 251 w 365"/>
                  <a:gd name="T93" fmla="*/ 136 h 195"/>
                  <a:gd name="T94" fmla="*/ 252 w 365"/>
                  <a:gd name="T95" fmla="*/ 126 h 195"/>
                  <a:gd name="T96" fmla="*/ 259 w 365"/>
                  <a:gd name="T97" fmla="*/ 116 h 195"/>
                  <a:gd name="T98" fmla="*/ 271 w 365"/>
                  <a:gd name="T99" fmla="*/ 110 h 195"/>
                  <a:gd name="T100" fmla="*/ 292 w 365"/>
                  <a:gd name="T101" fmla="*/ 108 h 195"/>
                  <a:gd name="T102" fmla="*/ 322 w 365"/>
                  <a:gd name="T103" fmla="*/ 111 h 195"/>
                  <a:gd name="T104" fmla="*/ 365 w 365"/>
                  <a:gd name="T105" fmla="*/ 123 h 19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65"/>
                  <a:gd name="T160" fmla="*/ 0 h 195"/>
                  <a:gd name="T161" fmla="*/ 365 w 365"/>
                  <a:gd name="T162" fmla="*/ 195 h 19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65" h="195">
                    <a:moveTo>
                      <a:pt x="365" y="123"/>
                    </a:moveTo>
                    <a:lnTo>
                      <a:pt x="355" y="113"/>
                    </a:lnTo>
                    <a:lnTo>
                      <a:pt x="343" y="101"/>
                    </a:lnTo>
                    <a:lnTo>
                      <a:pt x="329" y="90"/>
                    </a:lnTo>
                    <a:lnTo>
                      <a:pt x="314" y="77"/>
                    </a:lnTo>
                    <a:lnTo>
                      <a:pt x="296" y="65"/>
                    </a:lnTo>
                    <a:lnTo>
                      <a:pt x="277" y="52"/>
                    </a:lnTo>
                    <a:lnTo>
                      <a:pt x="255" y="41"/>
                    </a:lnTo>
                    <a:lnTo>
                      <a:pt x="232" y="31"/>
                    </a:lnTo>
                    <a:lnTo>
                      <a:pt x="208" y="21"/>
                    </a:lnTo>
                    <a:lnTo>
                      <a:pt x="182" y="12"/>
                    </a:lnTo>
                    <a:lnTo>
                      <a:pt x="155" y="6"/>
                    </a:lnTo>
                    <a:lnTo>
                      <a:pt x="126" y="2"/>
                    </a:lnTo>
                    <a:lnTo>
                      <a:pt x="96" y="0"/>
                    </a:lnTo>
                    <a:lnTo>
                      <a:pt x="64" y="2"/>
                    </a:lnTo>
                    <a:lnTo>
                      <a:pt x="33" y="6"/>
                    </a:lnTo>
                    <a:lnTo>
                      <a:pt x="0" y="13"/>
                    </a:lnTo>
                    <a:lnTo>
                      <a:pt x="43" y="13"/>
                    </a:lnTo>
                    <a:lnTo>
                      <a:pt x="75" y="22"/>
                    </a:lnTo>
                    <a:lnTo>
                      <a:pt x="101" y="38"/>
                    </a:lnTo>
                    <a:lnTo>
                      <a:pt x="123" y="55"/>
                    </a:lnTo>
                    <a:lnTo>
                      <a:pt x="143" y="71"/>
                    </a:lnTo>
                    <a:lnTo>
                      <a:pt x="160" y="82"/>
                    </a:lnTo>
                    <a:lnTo>
                      <a:pt x="181" y="85"/>
                    </a:lnTo>
                    <a:lnTo>
                      <a:pt x="204" y="75"/>
                    </a:lnTo>
                    <a:lnTo>
                      <a:pt x="214" y="72"/>
                    </a:lnTo>
                    <a:lnTo>
                      <a:pt x="217" y="75"/>
                    </a:lnTo>
                    <a:lnTo>
                      <a:pt x="214" y="85"/>
                    </a:lnTo>
                    <a:lnTo>
                      <a:pt x="203" y="98"/>
                    </a:lnTo>
                    <a:lnTo>
                      <a:pt x="197" y="107"/>
                    </a:lnTo>
                    <a:lnTo>
                      <a:pt x="193" y="118"/>
                    </a:lnTo>
                    <a:lnTo>
                      <a:pt x="192" y="133"/>
                    </a:lnTo>
                    <a:lnTo>
                      <a:pt x="193" y="147"/>
                    </a:lnTo>
                    <a:lnTo>
                      <a:pt x="197" y="162"/>
                    </a:lnTo>
                    <a:lnTo>
                      <a:pt x="206" y="175"/>
                    </a:lnTo>
                    <a:lnTo>
                      <a:pt x="218" y="186"/>
                    </a:lnTo>
                    <a:lnTo>
                      <a:pt x="233" y="193"/>
                    </a:lnTo>
                    <a:lnTo>
                      <a:pt x="245" y="195"/>
                    </a:lnTo>
                    <a:lnTo>
                      <a:pt x="255" y="193"/>
                    </a:lnTo>
                    <a:lnTo>
                      <a:pt x="262" y="188"/>
                    </a:lnTo>
                    <a:lnTo>
                      <a:pt x="266" y="182"/>
                    </a:lnTo>
                    <a:lnTo>
                      <a:pt x="267" y="175"/>
                    </a:lnTo>
                    <a:lnTo>
                      <a:pt x="265" y="167"/>
                    </a:lnTo>
                    <a:lnTo>
                      <a:pt x="261" y="162"/>
                    </a:lnTo>
                    <a:lnTo>
                      <a:pt x="252" y="157"/>
                    </a:lnTo>
                    <a:lnTo>
                      <a:pt x="251" y="147"/>
                    </a:lnTo>
                    <a:lnTo>
                      <a:pt x="251" y="136"/>
                    </a:lnTo>
                    <a:lnTo>
                      <a:pt x="252" y="126"/>
                    </a:lnTo>
                    <a:lnTo>
                      <a:pt x="259" y="116"/>
                    </a:lnTo>
                    <a:lnTo>
                      <a:pt x="271" y="110"/>
                    </a:lnTo>
                    <a:lnTo>
                      <a:pt x="292" y="108"/>
                    </a:lnTo>
                    <a:lnTo>
                      <a:pt x="322" y="111"/>
                    </a:lnTo>
                    <a:lnTo>
                      <a:pt x="365" y="123"/>
                    </a:lnTo>
                    <a:close/>
                  </a:path>
                </a:pathLst>
              </a:custGeom>
              <a:solidFill>
                <a:srgbClr val="8900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91" name="Freeform 61"/>
              <p:cNvSpPr>
                <a:spLocks/>
              </p:cNvSpPr>
              <p:nvPr/>
            </p:nvSpPr>
            <p:spPr bwMode="auto">
              <a:xfrm>
                <a:off x="2246" y="3734"/>
                <a:ext cx="305" cy="212"/>
              </a:xfrm>
              <a:custGeom>
                <a:avLst/>
                <a:gdLst>
                  <a:gd name="T0" fmla="*/ 131 w 326"/>
                  <a:gd name="T1" fmla="*/ 146 h 219"/>
                  <a:gd name="T2" fmla="*/ 152 w 326"/>
                  <a:gd name="T3" fmla="*/ 135 h 219"/>
                  <a:gd name="T4" fmla="*/ 167 w 326"/>
                  <a:gd name="T5" fmla="*/ 121 h 219"/>
                  <a:gd name="T6" fmla="*/ 179 w 326"/>
                  <a:gd name="T7" fmla="*/ 105 h 219"/>
                  <a:gd name="T8" fmla="*/ 185 w 326"/>
                  <a:gd name="T9" fmla="*/ 86 h 219"/>
                  <a:gd name="T10" fmla="*/ 186 w 326"/>
                  <a:gd name="T11" fmla="*/ 66 h 219"/>
                  <a:gd name="T12" fmla="*/ 181 w 326"/>
                  <a:gd name="T13" fmla="*/ 48 h 219"/>
                  <a:gd name="T14" fmla="*/ 170 w 326"/>
                  <a:gd name="T15" fmla="*/ 30 h 219"/>
                  <a:gd name="T16" fmla="*/ 151 w 326"/>
                  <a:gd name="T17" fmla="*/ 16 h 219"/>
                  <a:gd name="T18" fmla="*/ 126 w 326"/>
                  <a:gd name="T19" fmla="*/ 4 h 219"/>
                  <a:gd name="T20" fmla="*/ 103 w 326"/>
                  <a:gd name="T21" fmla="*/ 0 h 219"/>
                  <a:gd name="T22" fmla="*/ 81 w 326"/>
                  <a:gd name="T23" fmla="*/ 2 h 219"/>
                  <a:gd name="T24" fmla="*/ 60 w 326"/>
                  <a:gd name="T25" fmla="*/ 7 h 219"/>
                  <a:gd name="T26" fmla="*/ 41 w 326"/>
                  <a:gd name="T27" fmla="*/ 16 h 219"/>
                  <a:gd name="T28" fmla="*/ 26 w 326"/>
                  <a:gd name="T29" fmla="*/ 26 h 219"/>
                  <a:gd name="T30" fmla="*/ 15 w 326"/>
                  <a:gd name="T31" fmla="*/ 36 h 219"/>
                  <a:gd name="T32" fmla="*/ 8 w 326"/>
                  <a:gd name="T33" fmla="*/ 46 h 219"/>
                  <a:gd name="T34" fmla="*/ 1 w 326"/>
                  <a:gd name="T35" fmla="*/ 61 h 219"/>
                  <a:gd name="T36" fmla="*/ 0 w 326"/>
                  <a:gd name="T37" fmla="*/ 78 h 219"/>
                  <a:gd name="T38" fmla="*/ 4 w 326"/>
                  <a:gd name="T39" fmla="*/ 97 h 219"/>
                  <a:gd name="T40" fmla="*/ 13 w 326"/>
                  <a:gd name="T41" fmla="*/ 118 h 219"/>
                  <a:gd name="T42" fmla="*/ 30 w 326"/>
                  <a:gd name="T43" fmla="*/ 140 h 219"/>
                  <a:gd name="T44" fmla="*/ 53 w 326"/>
                  <a:gd name="T45" fmla="*/ 160 h 219"/>
                  <a:gd name="T46" fmla="*/ 83 w 326"/>
                  <a:gd name="T47" fmla="*/ 179 h 219"/>
                  <a:gd name="T48" fmla="*/ 122 w 326"/>
                  <a:gd name="T49" fmla="*/ 196 h 219"/>
                  <a:gd name="T50" fmla="*/ 162 w 326"/>
                  <a:gd name="T51" fmla="*/ 209 h 219"/>
                  <a:gd name="T52" fmla="*/ 196 w 326"/>
                  <a:gd name="T53" fmla="*/ 216 h 219"/>
                  <a:gd name="T54" fmla="*/ 226 w 326"/>
                  <a:gd name="T55" fmla="*/ 219 h 219"/>
                  <a:gd name="T56" fmla="*/ 253 w 326"/>
                  <a:gd name="T57" fmla="*/ 219 h 219"/>
                  <a:gd name="T58" fmla="*/ 277 w 326"/>
                  <a:gd name="T59" fmla="*/ 217 h 219"/>
                  <a:gd name="T60" fmla="*/ 296 w 326"/>
                  <a:gd name="T61" fmla="*/ 213 h 219"/>
                  <a:gd name="T62" fmla="*/ 312 w 326"/>
                  <a:gd name="T63" fmla="*/ 207 h 219"/>
                  <a:gd name="T64" fmla="*/ 326 w 326"/>
                  <a:gd name="T65" fmla="*/ 202 h 219"/>
                  <a:gd name="T66" fmla="*/ 294 w 326"/>
                  <a:gd name="T67" fmla="*/ 202 h 219"/>
                  <a:gd name="T68" fmla="*/ 262 w 326"/>
                  <a:gd name="T69" fmla="*/ 199 h 219"/>
                  <a:gd name="T70" fmla="*/ 229 w 326"/>
                  <a:gd name="T71" fmla="*/ 193 h 219"/>
                  <a:gd name="T72" fmla="*/ 200 w 326"/>
                  <a:gd name="T73" fmla="*/ 184 h 219"/>
                  <a:gd name="T74" fmla="*/ 174 w 326"/>
                  <a:gd name="T75" fmla="*/ 176 h 219"/>
                  <a:gd name="T76" fmla="*/ 152 w 326"/>
                  <a:gd name="T77" fmla="*/ 166 h 219"/>
                  <a:gd name="T78" fmla="*/ 138 w 326"/>
                  <a:gd name="T79" fmla="*/ 154 h 219"/>
                  <a:gd name="T80" fmla="*/ 131 w 326"/>
                  <a:gd name="T81" fmla="*/ 146 h 21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26"/>
                  <a:gd name="T124" fmla="*/ 0 h 219"/>
                  <a:gd name="T125" fmla="*/ 326 w 326"/>
                  <a:gd name="T126" fmla="*/ 219 h 219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26" h="219">
                    <a:moveTo>
                      <a:pt x="131" y="146"/>
                    </a:moveTo>
                    <a:lnTo>
                      <a:pt x="152" y="135"/>
                    </a:lnTo>
                    <a:lnTo>
                      <a:pt x="167" y="121"/>
                    </a:lnTo>
                    <a:lnTo>
                      <a:pt x="179" y="105"/>
                    </a:lnTo>
                    <a:lnTo>
                      <a:pt x="185" y="86"/>
                    </a:lnTo>
                    <a:lnTo>
                      <a:pt x="186" y="66"/>
                    </a:lnTo>
                    <a:lnTo>
                      <a:pt x="181" y="48"/>
                    </a:lnTo>
                    <a:lnTo>
                      <a:pt x="170" y="30"/>
                    </a:lnTo>
                    <a:lnTo>
                      <a:pt x="151" y="16"/>
                    </a:lnTo>
                    <a:lnTo>
                      <a:pt x="126" y="4"/>
                    </a:lnTo>
                    <a:lnTo>
                      <a:pt x="103" y="0"/>
                    </a:lnTo>
                    <a:lnTo>
                      <a:pt x="81" y="2"/>
                    </a:lnTo>
                    <a:lnTo>
                      <a:pt x="60" y="7"/>
                    </a:lnTo>
                    <a:lnTo>
                      <a:pt x="41" y="16"/>
                    </a:lnTo>
                    <a:lnTo>
                      <a:pt x="26" y="26"/>
                    </a:lnTo>
                    <a:lnTo>
                      <a:pt x="15" y="36"/>
                    </a:lnTo>
                    <a:lnTo>
                      <a:pt x="8" y="46"/>
                    </a:lnTo>
                    <a:lnTo>
                      <a:pt x="1" y="61"/>
                    </a:lnTo>
                    <a:lnTo>
                      <a:pt x="0" y="78"/>
                    </a:lnTo>
                    <a:lnTo>
                      <a:pt x="4" y="97"/>
                    </a:lnTo>
                    <a:lnTo>
                      <a:pt x="13" y="118"/>
                    </a:lnTo>
                    <a:lnTo>
                      <a:pt x="30" y="140"/>
                    </a:lnTo>
                    <a:lnTo>
                      <a:pt x="53" y="160"/>
                    </a:lnTo>
                    <a:lnTo>
                      <a:pt x="83" y="179"/>
                    </a:lnTo>
                    <a:lnTo>
                      <a:pt x="122" y="196"/>
                    </a:lnTo>
                    <a:lnTo>
                      <a:pt x="162" y="209"/>
                    </a:lnTo>
                    <a:lnTo>
                      <a:pt x="196" y="216"/>
                    </a:lnTo>
                    <a:lnTo>
                      <a:pt x="226" y="219"/>
                    </a:lnTo>
                    <a:lnTo>
                      <a:pt x="253" y="219"/>
                    </a:lnTo>
                    <a:lnTo>
                      <a:pt x="277" y="217"/>
                    </a:lnTo>
                    <a:lnTo>
                      <a:pt x="296" y="213"/>
                    </a:lnTo>
                    <a:lnTo>
                      <a:pt x="312" y="207"/>
                    </a:lnTo>
                    <a:lnTo>
                      <a:pt x="326" y="202"/>
                    </a:lnTo>
                    <a:lnTo>
                      <a:pt x="294" y="202"/>
                    </a:lnTo>
                    <a:lnTo>
                      <a:pt x="262" y="199"/>
                    </a:lnTo>
                    <a:lnTo>
                      <a:pt x="229" y="193"/>
                    </a:lnTo>
                    <a:lnTo>
                      <a:pt x="200" y="184"/>
                    </a:lnTo>
                    <a:lnTo>
                      <a:pt x="174" y="176"/>
                    </a:lnTo>
                    <a:lnTo>
                      <a:pt x="152" y="166"/>
                    </a:lnTo>
                    <a:lnTo>
                      <a:pt x="138" y="154"/>
                    </a:lnTo>
                    <a:lnTo>
                      <a:pt x="131" y="146"/>
                    </a:lnTo>
                    <a:close/>
                  </a:path>
                </a:pathLst>
              </a:custGeom>
              <a:solidFill>
                <a:srgbClr val="8900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92" name="Freeform 62"/>
              <p:cNvSpPr>
                <a:spLocks/>
              </p:cNvSpPr>
              <p:nvPr/>
            </p:nvSpPr>
            <p:spPr bwMode="auto">
              <a:xfrm>
                <a:off x="2343" y="3430"/>
                <a:ext cx="133" cy="209"/>
              </a:xfrm>
              <a:custGeom>
                <a:avLst/>
                <a:gdLst>
                  <a:gd name="T0" fmla="*/ 70 w 142"/>
                  <a:gd name="T1" fmla="*/ 150 h 216"/>
                  <a:gd name="T2" fmla="*/ 66 w 142"/>
                  <a:gd name="T3" fmla="*/ 137 h 216"/>
                  <a:gd name="T4" fmla="*/ 58 w 142"/>
                  <a:gd name="T5" fmla="*/ 127 h 216"/>
                  <a:gd name="T6" fmla="*/ 47 w 142"/>
                  <a:gd name="T7" fmla="*/ 121 h 216"/>
                  <a:gd name="T8" fmla="*/ 36 w 142"/>
                  <a:gd name="T9" fmla="*/ 118 h 216"/>
                  <a:gd name="T10" fmla="*/ 24 w 142"/>
                  <a:gd name="T11" fmla="*/ 120 h 216"/>
                  <a:gd name="T12" fmla="*/ 13 w 142"/>
                  <a:gd name="T13" fmla="*/ 126 h 216"/>
                  <a:gd name="T14" fmla="*/ 5 w 142"/>
                  <a:gd name="T15" fmla="*/ 136 h 216"/>
                  <a:gd name="T16" fmla="*/ 0 w 142"/>
                  <a:gd name="T17" fmla="*/ 152 h 216"/>
                  <a:gd name="T18" fmla="*/ 0 w 142"/>
                  <a:gd name="T19" fmla="*/ 169 h 216"/>
                  <a:gd name="T20" fmla="*/ 6 w 142"/>
                  <a:gd name="T21" fmla="*/ 185 h 216"/>
                  <a:gd name="T22" fmla="*/ 17 w 142"/>
                  <a:gd name="T23" fmla="*/ 198 h 216"/>
                  <a:gd name="T24" fmla="*/ 31 w 142"/>
                  <a:gd name="T25" fmla="*/ 209 h 216"/>
                  <a:gd name="T26" fmla="*/ 47 w 142"/>
                  <a:gd name="T27" fmla="*/ 215 h 216"/>
                  <a:gd name="T28" fmla="*/ 65 w 142"/>
                  <a:gd name="T29" fmla="*/ 216 h 216"/>
                  <a:gd name="T30" fmla="*/ 84 w 142"/>
                  <a:gd name="T31" fmla="*/ 211 h 216"/>
                  <a:gd name="T32" fmla="*/ 103 w 142"/>
                  <a:gd name="T33" fmla="*/ 198 h 216"/>
                  <a:gd name="T34" fmla="*/ 120 w 142"/>
                  <a:gd name="T35" fmla="*/ 180 h 216"/>
                  <a:gd name="T36" fmla="*/ 131 w 142"/>
                  <a:gd name="T37" fmla="*/ 162 h 216"/>
                  <a:gd name="T38" fmla="*/ 139 w 142"/>
                  <a:gd name="T39" fmla="*/ 141 h 216"/>
                  <a:gd name="T40" fmla="*/ 142 w 142"/>
                  <a:gd name="T41" fmla="*/ 121 h 216"/>
                  <a:gd name="T42" fmla="*/ 142 w 142"/>
                  <a:gd name="T43" fmla="*/ 103 h 216"/>
                  <a:gd name="T44" fmla="*/ 140 w 142"/>
                  <a:gd name="T45" fmla="*/ 85 h 216"/>
                  <a:gd name="T46" fmla="*/ 135 w 142"/>
                  <a:gd name="T47" fmla="*/ 71 h 216"/>
                  <a:gd name="T48" fmla="*/ 129 w 142"/>
                  <a:gd name="T49" fmla="*/ 58 h 216"/>
                  <a:gd name="T50" fmla="*/ 122 w 142"/>
                  <a:gd name="T51" fmla="*/ 48 h 216"/>
                  <a:gd name="T52" fmla="*/ 116 w 142"/>
                  <a:gd name="T53" fmla="*/ 38 h 216"/>
                  <a:gd name="T54" fmla="*/ 107 w 142"/>
                  <a:gd name="T55" fmla="*/ 28 h 216"/>
                  <a:gd name="T56" fmla="*/ 98 w 142"/>
                  <a:gd name="T57" fmla="*/ 21 h 216"/>
                  <a:gd name="T58" fmla="*/ 88 w 142"/>
                  <a:gd name="T59" fmla="*/ 13 h 216"/>
                  <a:gd name="T60" fmla="*/ 77 w 142"/>
                  <a:gd name="T61" fmla="*/ 8 h 216"/>
                  <a:gd name="T62" fmla="*/ 66 w 142"/>
                  <a:gd name="T63" fmla="*/ 3 h 216"/>
                  <a:gd name="T64" fmla="*/ 53 w 142"/>
                  <a:gd name="T65" fmla="*/ 0 h 216"/>
                  <a:gd name="T66" fmla="*/ 73 w 142"/>
                  <a:gd name="T67" fmla="*/ 15 h 216"/>
                  <a:gd name="T68" fmla="*/ 91 w 142"/>
                  <a:gd name="T69" fmla="*/ 36 h 216"/>
                  <a:gd name="T70" fmla="*/ 102 w 142"/>
                  <a:gd name="T71" fmla="*/ 59 h 216"/>
                  <a:gd name="T72" fmla="*/ 109 w 142"/>
                  <a:gd name="T73" fmla="*/ 85 h 216"/>
                  <a:gd name="T74" fmla="*/ 109 w 142"/>
                  <a:gd name="T75" fmla="*/ 110 h 216"/>
                  <a:gd name="T76" fmla="*/ 103 w 142"/>
                  <a:gd name="T77" fmla="*/ 130 h 216"/>
                  <a:gd name="T78" fmla="*/ 91 w 142"/>
                  <a:gd name="T79" fmla="*/ 144 h 216"/>
                  <a:gd name="T80" fmla="*/ 70 w 142"/>
                  <a:gd name="T81" fmla="*/ 150 h 21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42"/>
                  <a:gd name="T124" fmla="*/ 0 h 216"/>
                  <a:gd name="T125" fmla="*/ 142 w 142"/>
                  <a:gd name="T126" fmla="*/ 216 h 21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42" h="216">
                    <a:moveTo>
                      <a:pt x="70" y="150"/>
                    </a:moveTo>
                    <a:lnTo>
                      <a:pt x="66" y="137"/>
                    </a:lnTo>
                    <a:lnTo>
                      <a:pt x="58" y="127"/>
                    </a:lnTo>
                    <a:lnTo>
                      <a:pt x="47" y="121"/>
                    </a:lnTo>
                    <a:lnTo>
                      <a:pt x="36" y="118"/>
                    </a:lnTo>
                    <a:lnTo>
                      <a:pt x="24" y="120"/>
                    </a:lnTo>
                    <a:lnTo>
                      <a:pt x="13" y="126"/>
                    </a:lnTo>
                    <a:lnTo>
                      <a:pt x="5" y="136"/>
                    </a:lnTo>
                    <a:lnTo>
                      <a:pt x="0" y="152"/>
                    </a:lnTo>
                    <a:lnTo>
                      <a:pt x="0" y="169"/>
                    </a:lnTo>
                    <a:lnTo>
                      <a:pt x="6" y="185"/>
                    </a:lnTo>
                    <a:lnTo>
                      <a:pt x="17" y="198"/>
                    </a:lnTo>
                    <a:lnTo>
                      <a:pt x="31" y="209"/>
                    </a:lnTo>
                    <a:lnTo>
                      <a:pt x="47" y="215"/>
                    </a:lnTo>
                    <a:lnTo>
                      <a:pt x="65" y="216"/>
                    </a:lnTo>
                    <a:lnTo>
                      <a:pt x="84" y="211"/>
                    </a:lnTo>
                    <a:lnTo>
                      <a:pt x="103" y="198"/>
                    </a:lnTo>
                    <a:lnTo>
                      <a:pt x="120" y="180"/>
                    </a:lnTo>
                    <a:lnTo>
                      <a:pt x="131" y="162"/>
                    </a:lnTo>
                    <a:lnTo>
                      <a:pt x="139" y="141"/>
                    </a:lnTo>
                    <a:lnTo>
                      <a:pt x="142" y="121"/>
                    </a:lnTo>
                    <a:lnTo>
                      <a:pt x="142" y="103"/>
                    </a:lnTo>
                    <a:lnTo>
                      <a:pt x="140" y="85"/>
                    </a:lnTo>
                    <a:lnTo>
                      <a:pt x="135" y="71"/>
                    </a:lnTo>
                    <a:lnTo>
                      <a:pt x="129" y="58"/>
                    </a:lnTo>
                    <a:lnTo>
                      <a:pt x="122" y="48"/>
                    </a:lnTo>
                    <a:lnTo>
                      <a:pt x="116" y="38"/>
                    </a:lnTo>
                    <a:lnTo>
                      <a:pt x="107" y="28"/>
                    </a:lnTo>
                    <a:lnTo>
                      <a:pt x="98" y="21"/>
                    </a:lnTo>
                    <a:lnTo>
                      <a:pt x="88" y="13"/>
                    </a:lnTo>
                    <a:lnTo>
                      <a:pt x="77" y="8"/>
                    </a:lnTo>
                    <a:lnTo>
                      <a:pt x="66" y="3"/>
                    </a:lnTo>
                    <a:lnTo>
                      <a:pt x="53" y="0"/>
                    </a:lnTo>
                    <a:lnTo>
                      <a:pt x="73" y="15"/>
                    </a:lnTo>
                    <a:lnTo>
                      <a:pt x="91" y="36"/>
                    </a:lnTo>
                    <a:lnTo>
                      <a:pt x="102" y="59"/>
                    </a:lnTo>
                    <a:lnTo>
                      <a:pt x="109" y="85"/>
                    </a:lnTo>
                    <a:lnTo>
                      <a:pt x="109" y="110"/>
                    </a:lnTo>
                    <a:lnTo>
                      <a:pt x="103" y="130"/>
                    </a:lnTo>
                    <a:lnTo>
                      <a:pt x="91" y="144"/>
                    </a:lnTo>
                    <a:lnTo>
                      <a:pt x="70" y="150"/>
                    </a:lnTo>
                    <a:close/>
                  </a:path>
                </a:pathLst>
              </a:custGeom>
              <a:solidFill>
                <a:srgbClr val="8900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93" name="Freeform 63"/>
              <p:cNvSpPr>
                <a:spLocks/>
              </p:cNvSpPr>
              <p:nvPr/>
            </p:nvSpPr>
            <p:spPr bwMode="auto">
              <a:xfrm>
                <a:off x="2616" y="3220"/>
                <a:ext cx="567" cy="881"/>
              </a:xfrm>
              <a:custGeom>
                <a:avLst/>
                <a:gdLst>
                  <a:gd name="T0" fmla="*/ 514 w 606"/>
                  <a:gd name="T1" fmla="*/ 557 h 910"/>
                  <a:gd name="T2" fmla="*/ 465 w 606"/>
                  <a:gd name="T3" fmla="*/ 534 h 910"/>
                  <a:gd name="T4" fmla="*/ 421 w 606"/>
                  <a:gd name="T5" fmla="*/ 477 h 910"/>
                  <a:gd name="T6" fmla="*/ 396 w 606"/>
                  <a:gd name="T7" fmla="*/ 487 h 910"/>
                  <a:gd name="T8" fmla="*/ 413 w 606"/>
                  <a:gd name="T9" fmla="*/ 599 h 910"/>
                  <a:gd name="T10" fmla="*/ 361 w 606"/>
                  <a:gd name="T11" fmla="*/ 752 h 910"/>
                  <a:gd name="T12" fmla="*/ 310 w 606"/>
                  <a:gd name="T13" fmla="*/ 891 h 910"/>
                  <a:gd name="T14" fmla="*/ 288 w 606"/>
                  <a:gd name="T15" fmla="*/ 854 h 910"/>
                  <a:gd name="T16" fmla="*/ 226 w 606"/>
                  <a:gd name="T17" fmla="*/ 708 h 910"/>
                  <a:gd name="T18" fmla="*/ 195 w 606"/>
                  <a:gd name="T19" fmla="*/ 549 h 910"/>
                  <a:gd name="T20" fmla="*/ 206 w 606"/>
                  <a:gd name="T21" fmla="*/ 474 h 910"/>
                  <a:gd name="T22" fmla="*/ 171 w 606"/>
                  <a:gd name="T23" fmla="*/ 500 h 910"/>
                  <a:gd name="T24" fmla="*/ 128 w 606"/>
                  <a:gd name="T25" fmla="*/ 546 h 910"/>
                  <a:gd name="T26" fmla="*/ 73 w 606"/>
                  <a:gd name="T27" fmla="*/ 556 h 910"/>
                  <a:gd name="T28" fmla="*/ 15 w 606"/>
                  <a:gd name="T29" fmla="*/ 530 h 910"/>
                  <a:gd name="T30" fmla="*/ 0 w 606"/>
                  <a:gd name="T31" fmla="*/ 475 h 910"/>
                  <a:gd name="T32" fmla="*/ 19 w 606"/>
                  <a:gd name="T33" fmla="*/ 418 h 910"/>
                  <a:gd name="T34" fmla="*/ 27 w 606"/>
                  <a:gd name="T35" fmla="*/ 459 h 910"/>
                  <a:gd name="T36" fmla="*/ 45 w 606"/>
                  <a:gd name="T37" fmla="*/ 487 h 910"/>
                  <a:gd name="T38" fmla="*/ 88 w 606"/>
                  <a:gd name="T39" fmla="*/ 490 h 910"/>
                  <a:gd name="T40" fmla="*/ 141 w 606"/>
                  <a:gd name="T41" fmla="*/ 441 h 910"/>
                  <a:gd name="T42" fmla="*/ 176 w 606"/>
                  <a:gd name="T43" fmla="*/ 354 h 910"/>
                  <a:gd name="T44" fmla="*/ 191 w 606"/>
                  <a:gd name="T45" fmla="*/ 232 h 910"/>
                  <a:gd name="T46" fmla="*/ 160 w 606"/>
                  <a:gd name="T47" fmla="*/ 105 h 910"/>
                  <a:gd name="T48" fmla="*/ 85 w 606"/>
                  <a:gd name="T49" fmla="*/ 5 h 910"/>
                  <a:gd name="T50" fmla="*/ 89 w 606"/>
                  <a:gd name="T51" fmla="*/ 2 h 910"/>
                  <a:gd name="T52" fmla="*/ 139 w 606"/>
                  <a:gd name="T53" fmla="*/ 29 h 910"/>
                  <a:gd name="T54" fmla="*/ 236 w 606"/>
                  <a:gd name="T55" fmla="*/ 108 h 910"/>
                  <a:gd name="T56" fmla="*/ 303 w 606"/>
                  <a:gd name="T57" fmla="*/ 216 h 910"/>
                  <a:gd name="T58" fmla="*/ 370 w 606"/>
                  <a:gd name="T59" fmla="*/ 108 h 910"/>
                  <a:gd name="T60" fmla="*/ 469 w 606"/>
                  <a:gd name="T61" fmla="*/ 29 h 910"/>
                  <a:gd name="T62" fmla="*/ 518 w 606"/>
                  <a:gd name="T63" fmla="*/ 2 h 910"/>
                  <a:gd name="T64" fmla="*/ 522 w 606"/>
                  <a:gd name="T65" fmla="*/ 5 h 910"/>
                  <a:gd name="T66" fmla="*/ 447 w 606"/>
                  <a:gd name="T67" fmla="*/ 105 h 910"/>
                  <a:gd name="T68" fmla="*/ 417 w 606"/>
                  <a:gd name="T69" fmla="*/ 232 h 910"/>
                  <a:gd name="T70" fmla="*/ 430 w 606"/>
                  <a:gd name="T71" fmla="*/ 354 h 910"/>
                  <a:gd name="T72" fmla="*/ 466 w 606"/>
                  <a:gd name="T73" fmla="*/ 441 h 910"/>
                  <a:gd name="T74" fmla="*/ 518 w 606"/>
                  <a:gd name="T75" fmla="*/ 490 h 910"/>
                  <a:gd name="T76" fmla="*/ 561 w 606"/>
                  <a:gd name="T77" fmla="*/ 487 h 910"/>
                  <a:gd name="T78" fmla="*/ 580 w 606"/>
                  <a:gd name="T79" fmla="*/ 459 h 910"/>
                  <a:gd name="T80" fmla="*/ 587 w 606"/>
                  <a:gd name="T81" fmla="*/ 418 h 910"/>
                  <a:gd name="T82" fmla="*/ 606 w 606"/>
                  <a:gd name="T83" fmla="*/ 475 h 910"/>
                  <a:gd name="T84" fmla="*/ 591 w 606"/>
                  <a:gd name="T85" fmla="*/ 530 h 91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06"/>
                  <a:gd name="T130" fmla="*/ 0 h 910"/>
                  <a:gd name="T131" fmla="*/ 606 w 606"/>
                  <a:gd name="T132" fmla="*/ 910 h 91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06" h="910">
                    <a:moveTo>
                      <a:pt x="557" y="552"/>
                    </a:moveTo>
                    <a:lnTo>
                      <a:pt x="533" y="556"/>
                    </a:lnTo>
                    <a:lnTo>
                      <a:pt x="514" y="557"/>
                    </a:lnTo>
                    <a:lnTo>
                      <a:pt x="496" y="553"/>
                    </a:lnTo>
                    <a:lnTo>
                      <a:pt x="480" y="546"/>
                    </a:lnTo>
                    <a:lnTo>
                      <a:pt x="465" y="534"/>
                    </a:lnTo>
                    <a:lnTo>
                      <a:pt x="451" y="518"/>
                    </a:lnTo>
                    <a:lnTo>
                      <a:pt x="436" y="500"/>
                    </a:lnTo>
                    <a:lnTo>
                      <a:pt x="421" y="477"/>
                    </a:lnTo>
                    <a:lnTo>
                      <a:pt x="410" y="468"/>
                    </a:lnTo>
                    <a:lnTo>
                      <a:pt x="402" y="474"/>
                    </a:lnTo>
                    <a:lnTo>
                      <a:pt x="396" y="487"/>
                    </a:lnTo>
                    <a:lnTo>
                      <a:pt x="398" y="500"/>
                    </a:lnTo>
                    <a:lnTo>
                      <a:pt x="413" y="549"/>
                    </a:lnTo>
                    <a:lnTo>
                      <a:pt x="413" y="599"/>
                    </a:lnTo>
                    <a:lnTo>
                      <a:pt x="402" y="649"/>
                    </a:lnTo>
                    <a:lnTo>
                      <a:pt x="383" y="701"/>
                    </a:lnTo>
                    <a:lnTo>
                      <a:pt x="361" y="752"/>
                    </a:lnTo>
                    <a:lnTo>
                      <a:pt x="337" y="801"/>
                    </a:lnTo>
                    <a:lnTo>
                      <a:pt x="319" y="848"/>
                    </a:lnTo>
                    <a:lnTo>
                      <a:pt x="310" y="891"/>
                    </a:lnTo>
                    <a:lnTo>
                      <a:pt x="303" y="910"/>
                    </a:lnTo>
                    <a:lnTo>
                      <a:pt x="296" y="891"/>
                    </a:lnTo>
                    <a:lnTo>
                      <a:pt x="288" y="854"/>
                    </a:lnTo>
                    <a:lnTo>
                      <a:pt x="270" y="809"/>
                    </a:lnTo>
                    <a:lnTo>
                      <a:pt x="248" y="760"/>
                    </a:lnTo>
                    <a:lnTo>
                      <a:pt x="226" y="708"/>
                    </a:lnTo>
                    <a:lnTo>
                      <a:pt x="207" y="655"/>
                    </a:lnTo>
                    <a:lnTo>
                      <a:pt x="195" y="602"/>
                    </a:lnTo>
                    <a:lnTo>
                      <a:pt x="195" y="549"/>
                    </a:lnTo>
                    <a:lnTo>
                      <a:pt x="210" y="500"/>
                    </a:lnTo>
                    <a:lnTo>
                      <a:pt x="210" y="487"/>
                    </a:lnTo>
                    <a:lnTo>
                      <a:pt x="206" y="474"/>
                    </a:lnTo>
                    <a:lnTo>
                      <a:pt x="197" y="468"/>
                    </a:lnTo>
                    <a:lnTo>
                      <a:pt x="186" y="477"/>
                    </a:lnTo>
                    <a:lnTo>
                      <a:pt x="171" y="500"/>
                    </a:lnTo>
                    <a:lnTo>
                      <a:pt x="156" y="518"/>
                    </a:lnTo>
                    <a:lnTo>
                      <a:pt x="143" y="534"/>
                    </a:lnTo>
                    <a:lnTo>
                      <a:pt x="128" y="546"/>
                    </a:lnTo>
                    <a:lnTo>
                      <a:pt x="111" y="553"/>
                    </a:lnTo>
                    <a:lnTo>
                      <a:pt x="93" y="557"/>
                    </a:lnTo>
                    <a:lnTo>
                      <a:pt x="73" y="556"/>
                    </a:lnTo>
                    <a:lnTo>
                      <a:pt x="49" y="552"/>
                    </a:lnTo>
                    <a:lnTo>
                      <a:pt x="30" y="543"/>
                    </a:lnTo>
                    <a:lnTo>
                      <a:pt x="15" y="530"/>
                    </a:lnTo>
                    <a:lnTo>
                      <a:pt x="7" y="513"/>
                    </a:lnTo>
                    <a:lnTo>
                      <a:pt x="1" y="495"/>
                    </a:lnTo>
                    <a:lnTo>
                      <a:pt x="0" y="475"/>
                    </a:lnTo>
                    <a:lnTo>
                      <a:pt x="4" y="455"/>
                    </a:lnTo>
                    <a:lnTo>
                      <a:pt x="10" y="435"/>
                    </a:lnTo>
                    <a:lnTo>
                      <a:pt x="19" y="418"/>
                    </a:lnTo>
                    <a:lnTo>
                      <a:pt x="22" y="432"/>
                    </a:lnTo>
                    <a:lnTo>
                      <a:pt x="25" y="446"/>
                    </a:lnTo>
                    <a:lnTo>
                      <a:pt x="27" y="459"/>
                    </a:lnTo>
                    <a:lnTo>
                      <a:pt x="32" y="469"/>
                    </a:lnTo>
                    <a:lnTo>
                      <a:pt x="38" y="480"/>
                    </a:lnTo>
                    <a:lnTo>
                      <a:pt x="45" y="487"/>
                    </a:lnTo>
                    <a:lnTo>
                      <a:pt x="55" y="491"/>
                    </a:lnTo>
                    <a:lnTo>
                      <a:pt x="67" y="493"/>
                    </a:lnTo>
                    <a:lnTo>
                      <a:pt x="88" y="490"/>
                    </a:lnTo>
                    <a:lnTo>
                      <a:pt x="108" y="478"/>
                    </a:lnTo>
                    <a:lnTo>
                      <a:pt x="125" y="462"/>
                    </a:lnTo>
                    <a:lnTo>
                      <a:pt x="141" y="441"/>
                    </a:lnTo>
                    <a:lnTo>
                      <a:pt x="155" y="416"/>
                    </a:lnTo>
                    <a:lnTo>
                      <a:pt x="166" y="386"/>
                    </a:lnTo>
                    <a:lnTo>
                      <a:pt x="176" y="354"/>
                    </a:lnTo>
                    <a:lnTo>
                      <a:pt x="184" y="320"/>
                    </a:lnTo>
                    <a:lnTo>
                      <a:pt x="189" y="277"/>
                    </a:lnTo>
                    <a:lnTo>
                      <a:pt x="191" y="232"/>
                    </a:lnTo>
                    <a:lnTo>
                      <a:pt x="185" y="189"/>
                    </a:lnTo>
                    <a:lnTo>
                      <a:pt x="176" y="147"/>
                    </a:lnTo>
                    <a:lnTo>
                      <a:pt x="160" y="105"/>
                    </a:lnTo>
                    <a:lnTo>
                      <a:pt x="140" y="68"/>
                    </a:lnTo>
                    <a:lnTo>
                      <a:pt x="115" y="35"/>
                    </a:lnTo>
                    <a:lnTo>
                      <a:pt x="85" y="5"/>
                    </a:lnTo>
                    <a:lnTo>
                      <a:pt x="82" y="2"/>
                    </a:lnTo>
                    <a:lnTo>
                      <a:pt x="85" y="0"/>
                    </a:lnTo>
                    <a:lnTo>
                      <a:pt x="89" y="2"/>
                    </a:lnTo>
                    <a:lnTo>
                      <a:pt x="96" y="5"/>
                    </a:lnTo>
                    <a:lnTo>
                      <a:pt x="112" y="13"/>
                    </a:lnTo>
                    <a:lnTo>
                      <a:pt x="139" y="29"/>
                    </a:lnTo>
                    <a:lnTo>
                      <a:pt x="170" y="51"/>
                    </a:lnTo>
                    <a:lnTo>
                      <a:pt x="203" y="78"/>
                    </a:lnTo>
                    <a:lnTo>
                      <a:pt x="236" y="108"/>
                    </a:lnTo>
                    <a:lnTo>
                      <a:pt x="266" y="143"/>
                    </a:lnTo>
                    <a:lnTo>
                      <a:pt x="289" y="179"/>
                    </a:lnTo>
                    <a:lnTo>
                      <a:pt x="303" y="216"/>
                    </a:lnTo>
                    <a:lnTo>
                      <a:pt x="317" y="179"/>
                    </a:lnTo>
                    <a:lnTo>
                      <a:pt x="340" y="143"/>
                    </a:lnTo>
                    <a:lnTo>
                      <a:pt x="370" y="108"/>
                    </a:lnTo>
                    <a:lnTo>
                      <a:pt x="403" y="78"/>
                    </a:lnTo>
                    <a:lnTo>
                      <a:pt x="437" y="51"/>
                    </a:lnTo>
                    <a:lnTo>
                      <a:pt x="469" y="29"/>
                    </a:lnTo>
                    <a:lnTo>
                      <a:pt x="495" y="13"/>
                    </a:lnTo>
                    <a:lnTo>
                      <a:pt x="511" y="5"/>
                    </a:lnTo>
                    <a:lnTo>
                      <a:pt x="518" y="2"/>
                    </a:lnTo>
                    <a:lnTo>
                      <a:pt x="522" y="0"/>
                    </a:lnTo>
                    <a:lnTo>
                      <a:pt x="524" y="2"/>
                    </a:lnTo>
                    <a:lnTo>
                      <a:pt x="522" y="5"/>
                    </a:lnTo>
                    <a:lnTo>
                      <a:pt x="492" y="35"/>
                    </a:lnTo>
                    <a:lnTo>
                      <a:pt x="467" y="68"/>
                    </a:lnTo>
                    <a:lnTo>
                      <a:pt x="447" y="105"/>
                    </a:lnTo>
                    <a:lnTo>
                      <a:pt x="432" y="147"/>
                    </a:lnTo>
                    <a:lnTo>
                      <a:pt x="421" y="189"/>
                    </a:lnTo>
                    <a:lnTo>
                      <a:pt x="417" y="232"/>
                    </a:lnTo>
                    <a:lnTo>
                      <a:pt x="417" y="277"/>
                    </a:lnTo>
                    <a:lnTo>
                      <a:pt x="422" y="320"/>
                    </a:lnTo>
                    <a:lnTo>
                      <a:pt x="430" y="354"/>
                    </a:lnTo>
                    <a:lnTo>
                      <a:pt x="440" y="386"/>
                    </a:lnTo>
                    <a:lnTo>
                      <a:pt x="452" y="416"/>
                    </a:lnTo>
                    <a:lnTo>
                      <a:pt x="466" y="441"/>
                    </a:lnTo>
                    <a:lnTo>
                      <a:pt x="481" y="462"/>
                    </a:lnTo>
                    <a:lnTo>
                      <a:pt x="499" y="478"/>
                    </a:lnTo>
                    <a:lnTo>
                      <a:pt x="518" y="490"/>
                    </a:lnTo>
                    <a:lnTo>
                      <a:pt x="540" y="493"/>
                    </a:lnTo>
                    <a:lnTo>
                      <a:pt x="552" y="491"/>
                    </a:lnTo>
                    <a:lnTo>
                      <a:pt x="561" y="487"/>
                    </a:lnTo>
                    <a:lnTo>
                      <a:pt x="569" y="480"/>
                    </a:lnTo>
                    <a:lnTo>
                      <a:pt x="574" y="469"/>
                    </a:lnTo>
                    <a:lnTo>
                      <a:pt x="580" y="459"/>
                    </a:lnTo>
                    <a:lnTo>
                      <a:pt x="583" y="446"/>
                    </a:lnTo>
                    <a:lnTo>
                      <a:pt x="585" y="432"/>
                    </a:lnTo>
                    <a:lnTo>
                      <a:pt x="587" y="418"/>
                    </a:lnTo>
                    <a:lnTo>
                      <a:pt x="596" y="435"/>
                    </a:lnTo>
                    <a:lnTo>
                      <a:pt x="602" y="455"/>
                    </a:lnTo>
                    <a:lnTo>
                      <a:pt x="606" y="475"/>
                    </a:lnTo>
                    <a:lnTo>
                      <a:pt x="605" y="495"/>
                    </a:lnTo>
                    <a:lnTo>
                      <a:pt x="599" y="513"/>
                    </a:lnTo>
                    <a:lnTo>
                      <a:pt x="591" y="530"/>
                    </a:lnTo>
                    <a:lnTo>
                      <a:pt x="576" y="543"/>
                    </a:lnTo>
                    <a:lnTo>
                      <a:pt x="557" y="552"/>
                    </a:lnTo>
                    <a:close/>
                  </a:path>
                </a:pathLst>
              </a:custGeom>
              <a:solidFill>
                <a:srgbClr val="8900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94" name="Freeform 64"/>
              <p:cNvSpPr>
                <a:spLocks/>
              </p:cNvSpPr>
              <p:nvPr/>
            </p:nvSpPr>
            <p:spPr bwMode="auto">
              <a:xfrm>
                <a:off x="3856" y="3417"/>
                <a:ext cx="339" cy="189"/>
              </a:xfrm>
              <a:custGeom>
                <a:avLst/>
                <a:gdLst>
                  <a:gd name="T0" fmla="*/ 0 w 362"/>
                  <a:gd name="T1" fmla="*/ 123 h 195"/>
                  <a:gd name="T2" fmla="*/ 9 w 362"/>
                  <a:gd name="T3" fmla="*/ 113 h 195"/>
                  <a:gd name="T4" fmla="*/ 20 w 362"/>
                  <a:gd name="T5" fmla="*/ 101 h 195"/>
                  <a:gd name="T6" fmla="*/ 34 w 362"/>
                  <a:gd name="T7" fmla="*/ 90 h 195"/>
                  <a:gd name="T8" fmla="*/ 49 w 362"/>
                  <a:gd name="T9" fmla="*/ 77 h 195"/>
                  <a:gd name="T10" fmla="*/ 67 w 362"/>
                  <a:gd name="T11" fmla="*/ 65 h 195"/>
                  <a:gd name="T12" fmla="*/ 86 w 362"/>
                  <a:gd name="T13" fmla="*/ 52 h 195"/>
                  <a:gd name="T14" fmla="*/ 108 w 362"/>
                  <a:gd name="T15" fmla="*/ 41 h 195"/>
                  <a:gd name="T16" fmla="*/ 130 w 362"/>
                  <a:gd name="T17" fmla="*/ 31 h 195"/>
                  <a:gd name="T18" fmla="*/ 155 w 362"/>
                  <a:gd name="T19" fmla="*/ 21 h 195"/>
                  <a:gd name="T20" fmla="*/ 181 w 362"/>
                  <a:gd name="T21" fmla="*/ 12 h 195"/>
                  <a:gd name="T22" fmla="*/ 208 w 362"/>
                  <a:gd name="T23" fmla="*/ 6 h 195"/>
                  <a:gd name="T24" fmla="*/ 235 w 362"/>
                  <a:gd name="T25" fmla="*/ 2 h 195"/>
                  <a:gd name="T26" fmla="*/ 266 w 362"/>
                  <a:gd name="T27" fmla="*/ 0 h 195"/>
                  <a:gd name="T28" fmla="*/ 297 w 362"/>
                  <a:gd name="T29" fmla="*/ 2 h 195"/>
                  <a:gd name="T30" fmla="*/ 329 w 362"/>
                  <a:gd name="T31" fmla="*/ 6 h 195"/>
                  <a:gd name="T32" fmla="*/ 362 w 362"/>
                  <a:gd name="T33" fmla="*/ 13 h 195"/>
                  <a:gd name="T34" fmla="*/ 319 w 362"/>
                  <a:gd name="T35" fmla="*/ 13 h 195"/>
                  <a:gd name="T36" fmla="*/ 286 w 362"/>
                  <a:gd name="T37" fmla="*/ 22 h 195"/>
                  <a:gd name="T38" fmla="*/ 260 w 362"/>
                  <a:gd name="T39" fmla="*/ 38 h 195"/>
                  <a:gd name="T40" fmla="*/ 240 w 362"/>
                  <a:gd name="T41" fmla="*/ 55 h 195"/>
                  <a:gd name="T42" fmla="*/ 220 w 362"/>
                  <a:gd name="T43" fmla="*/ 71 h 195"/>
                  <a:gd name="T44" fmla="*/ 201 w 362"/>
                  <a:gd name="T45" fmla="*/ 82 h 195"/>
                  <a:gd name="T46" fmla="*/ 182 w 362"/>
                  <a:gd name="T47" fmla="*/ 85 h 195"/>
                  <a:gd name="T48" fmla="*/ 157 w 362"/>
                  <a:gd name="T49" fmla="*/ 75 h 195"/>
                  <a:gd name="T50" fmla="*/ 148 w 362"/>
                  <a:gd name="T51" fmla="*/ 72 h 195"/>
                  <a:gd name="T52" fmla="*/ 145 w 362"/>
                  <a:gd name="T53" fmla="*/ 75 h 195"/>
                  <a:gd name="T54" fmla="*/ 149 w 362"/>
                  <a:gd name="T55" fmla="*/ 85 h 195"/>
                  <a:gd name="T56" fmla="*/ 160 w 362"/>
                  <a:gd name="T57" fmla="*/ 98 h 195"/>
                  <a:gd name="T58" fmla="*/ 166 w 362"/>
                  <a:gd name="T59" fmla="*/ 107 h 195"/>
                  <a:gd name="T60" fmla="*/ 170 w 362"/>
                  <a:gd name="T61" fmla="*/ 118 h 195"/>
                  <a:gd name="T62" fmla="*/ 171 w 362"/>
                  <a:gd name="T63" fmla="*/ 133 h 195"/>
                  <a:gd name="T64" fmla="*/ 170 w 362"/>
                  <a:gd name="T65" fmla="*/ 147 h 195"/>
                  <a:gd name="T66" fmla="*/ 164 w 362"/>
                  <a:gd name="T67" fmla="*/ 162 h 195"/>
                  <a:gd name="T68" fmla="*/ 156 w 362"/>
                  <a:gd name="T69" fmla="*/ 175 h 195"/>
                  <a:gd name="T70" fmla="*/ 145 w 362"/>
                  <a:gd name="T71" fmla="*/ 186 h 195"/>
                  <a:gd name="T72" fmla="*/ 130 w 362"/>
                  <a:gd name="T73" fmla="*/ 193 h 195"/>
                  <a:gd name="T74" fmla="*/ 118 w 362"/>
                  <a:gd name="T75" fmla="*/ 195 h 195"/>
                  <a:gd name="T76" fmla="*/ 107 w 362"/>
                  <a:gd name="T77" fmla="*/ 193 h 195"/>
                  <a:gd name="T78" fmla="*/ 100 w 362"/>
                  <a:gd name="T79" fmla="*/ 188 h 195"/>
                  <a:gd name="T80" fmla="*/ 97 w 362"/>
                  <a:gd name="T81" fmla="*/ 182 h 195"/>
                  <a:gd name="T82" fmla="*/ 96 w 362"/>
                  <a:gd name="T83" fmla="*/ 175 h 195"/>
                  <a:gd name="T84" fmla="*/ 97 w 362"/>
                  <a:gd name="T85" fmla="*/ 167 h 195"/>
                  <a:gd name="T86" fmla="*/ 102 w 362"/>
                  <a:gd name="T87" fmla="*/ 162 h 195"/>
                  <a:gd name="T88" fmla="*/ 109 w 362"/>
                  <a:gd name="T89" fmla="*/ 157 h 195"/>
                  <a:gd name="T90" fmla="*/ 111 w 362"/>
                  <a:gd name="T91" fmla="*/ 147 h 195"/>
                  <a:gd name="T92" fmla="*/ 111 w 362"/>
                  <a:gd name="T93" fmla="*/ 136 h 195"/>
                  <a:gd name="T94" fmla="*/ 109 w 362"/>
                  <a:gd name="T95" fmla="*/ 126 h 195"/>
                  <a:gd name="T96" fmla="*/ 102 w 362"/>
                  <a:gd name="T97" fmla="*/ 116 h 195"/>
                  <a:gd name="T98" fmla="*/ 90 w 362"/>
                  <a:gd name="T99" fmla="*/ 110 h 195"/>
                  <a:gd name="T100" fmla="*/ 71 w 362"/>
                  <a:gd name="T101" fmla="*/ 108 h 195"/>
                  <a:gd name="T102" fmla="*/ 41 w 362"/>
                  <a:gd name="T103" fmla="*/ 111 h 195"/>
                  <a:gd name="T104" fmla="*/ 0 w 362"/>
                  <a:gd name="T105" fmla="*/ 123 h 19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62"/>
                  <a:gd name="T160" fmla="*/ 0 h 195"/>
                  <a:gd name="T161" fmla="*/ 362 w 362"/>
                  <a:gd name="T162" fmla="*/ 195 h 19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62" h="195">
                    <a:moveTo>
                      <a:pt x="0" y="123"/>
                    </a:moveTo>
                    <a:lnTo>
                      <a:pt x="9" y="113"/>
                    </a:lnTo>
                    <a:lnTo>
                      <a:pt x="20" y="101"/>
                    </a:lnTo>
                    <a:lnTo>
                      <a:pt x="34" y="90"/>
                    </a:lnTo>
                    <a:lnTo>
                      <a:pt x="49" y="77"/>
                    </a:lnTo>
                    <a:lnTo>
                      <a:pt x="67" y="65"/>
                    </a:lnTo>
                    <a:lnTo>
                      <a:pt x="86" y="52"/>
                    </a:lnTo>
                    <a:lnTo>
                      <a:pt x="108" y="41"/>
                    </a:lnTo>
                    <a:lnTo>
                      <a:pt x="130" y="31"/>
                    </a:lnTo>
                    <a:lnTo>
                      <a:pt x="155" y="21"/>
                    </a:lnTo>
                    <a:lnTo>
                      <a:pt x="181" y="12"/>
                    </a:lnTo>
                    <a:lnTo>
                      <a:pt x="208" y="6"/>
                    </a:lnTo>
                    <a:lnTo>
                      <a:pt x="235" y="2"/>
                    </a:lnTo>
                    <a:lnTo>
                      <a:pt x="266" y="0"/>
                    </a:lnTo>
                    <a:lnTo>
                      <a:pt x="297" y="2"/>
                    </a:lnTo>
                    <a:lnTo>
                      <a:pt x="329" y="6"/>
                    </a:lnTo>
                    <a:lnTo>
                      <a:pt x="362" y="13"/>
                    </a:lnTo>
                    <a:lnTo>
                      <a:pt x="319" y="13"/>
                    </a:lnTo>
                    <a:lnTo>
                      <a:pt x="286" y="22"/>
                    </a:lnTo>
                    <a:lnTo>
                      <a:pt x="260" y="38"/>
                    </a:lnTo>
                    <a:lnTo>
                      <a:pt x="240" y="55"/>
                    </a:lnTo>
                    <a:lnTo>
                      <a:pt x="220" y="71"/>
                    </a:lnTo>
                    <a:lnTo>
                      <a:pt x="201" y="82"/>
                    </a:lnTo>
                    <a:lnTo>
                      <a:pt x="182" y="85"/>
                    </a:lnTo>
                    <a:lnTo>
                      <a:pt x="157" y="75"/>
                    </a:lnTo>
                    <a:lnTo>
                      <a:pt x="148" y="72"/>
                    </a:lnTo>
                    <a:lnTo>
                      <a:pt x="145" y="75"/>
                    </a:lnTo>
                    <a:lnTo>
                      <a:pt x="149" y="85"/>
                    </a:lnTo>
                    <a:lnTo>
                      <a:pt x="160" y="98"/>
                    </a:lnTo>
                    <a:lnTo>
                      <a:pt x="166" y="107"/>
                    </a:lnTo>
                    <a:lnTo>
                      <a:pt x="170" y="118"/>
                    </a:lnTo>
                    <a:lnTo>
                      <a:pt x="171" y="133"/>
                    </a:lnTo>
                    <a:lnTo>
                      <a:pt x="170" y="147"/>
                    </a:lnTo>
                    <a:lnTo>
                      <a:pt x="164" y="162"/>
                    </a:lnTo>
                    <a:lnTo>
                      <a:pt x="156" y="175"/>
                    </a:lnTo>
                    <a:lnTo>
                      <a:pt x="145" y="186"/>
                    </a:lnTo>
                    <a:lnTo>
                      <a:pt x="130" y="193"/>
                    </a:lnTo>
                    <a:lnTo>
                      <a:pt x="118" y="195"/>
                    </a:lnTo>
                    <a:lnTo>
                      <a:pt x="107" y="193"/>
                    </a:lnTo>
                    <a:lnTo>
                      <a:pt x="100" y="188"/>
                    </a:lnTo>
                    <a:lnTo>
                      <a:pt x="97" y="182"/>
                    </a:lnTo>
                    <a:lnTo>
                      <a:pt x="96" y="175"/>
                    </a:lnTo>
                    <a:lnTo>
                      <a:pt x="97" y="167"/>
                    </a:lnTo>
                    <a:lnTo>
                      <a:pt x="102" y="162"/>
                    </a:lnTo>
                    <a:lnTo>
                      <a:pt x="109" y="157"/>
                    </a:lnTo>
                    <a:lnTo>
                      <a:pt x="111" y="147"/>
                    </a:lnTo>
                    <a:lnTo>
                      <a:pt x="111" y="136"/>
                    </a:lnTo>
                    <a:lnTo>
                      <a:pt x="109" y="126"/>
                    </a:lnTo>
                    <a:lnTo>
                      <a:pt x="102" y="116"/>
                    </a:lnTo>
                    <a:lnTo>
                      <a:pt x="90" y="110"/>
                    </a:lnTo>
                    <a:lnTo>
                      <a:pt x="71" y="108"/>
                    </a:lnTo>
                    <a:lnTo>
                      <a:pt x="41" y="111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8900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95" name="Freeform 65"/>
              <p:cNvSpPr>
                <a:spLocks/>
              </p:cNvSpPr>
              <p:nvPr/>
            </p:nvSpPr>
            <p:spPr bwMode="auto">
              <a:xfrm>
                <a:off x="3231" y="3734"/>
                <a:ext cx="306" cy="212"/>
              </a:xfrm>
              <a:custGeom>
                <a:avLst/>
                <a:gdLst>
                  <a:gd name="T0" fmla="*/ 194 w 327"/>
                  <a:gd name="T1" fmla="*/ 146 h 219"/>
                  <a:gd name="T2" fmla="*/ 173 w 327"/>
                  <a:gd name="T3" fmla="*/ 135 h 219"/>
                  <a:gd name="T4" fmla="*/ 158 w 327"/>
                  <a:gd name="T5" fmla="*/ 121 h 219"/>
                  <a:gd name="T6" fmla="*/ 146 w 327"/>
                  <a:gd name="T7" fmla="*/ 105 h 219"/>
                  <a:gd name="T8" fmla="*/ 140 w 327"/>
                  <a:gd name="T9" fmla="*/ 86 h 219"/>
                  <a:gd name="T10" fmla="*/ 139 w 327"/>
                  <a:gd name="T11" fmla="*/ 66 h 219"/>
                  <a:gd name="T12" fmla="*/ 144 w 327"/>
                  <a:gd name="T13" fmla="*/ 48 h 219"/>
                  <a:gd name="T14" fmla="*/ 155 w 327"/>
                  <a:gd name="T15" fmla="*/ 30 h 219"/>
                  <a:gd name="T16" fmla="*/ 174 w 327"/>
                  <a:gd name="T17" fmla="*/ 16 h 219"/>
                  <a:gd name="T18" fmla="*/ 199 w 327"/>
                  <a:gd name="T19" fmla="*/ 4 h 219"/>
                  <a:gd name="T20" fmla="*/ 222 w 327"/>
                  <a:gd name="T21" fmla="*/ 0 h 219"/>
                  <a:gd name="T22" fmla="*/ 246 w 327"/>
                  <a:gd name="T23" fmla="*/ 2 h 219"/>
                  <a:gd name="T24" fmla="*/ 266 w 327"/>
                  <a:gd name="T25" fmla="*/ 7 h 219"/>
                  <a:gd name="T26" fmla="*/ 284 w 327"/>
                  <a:gd name="T27" fmla="*/ 16 h 219"/>
                  <a:gd name="T28" fmla="*/ 299 w 327"/>
                  <a:gd name="T29" fmla="*/ 26 h 219"/>
                  <a:gd name="T30" fmla="*/ 310 w 327"/>
                  <a:gd name="T31" fmla="*/ 36 h 219"/>
                  <a:gd name="T32" fmla="*/ 317 w 327"/>
                  <a:gd name="T33" fmla="*/ 46 h 219"/>
                  <a:gd name="T34" fmla="*/ 324 w 327"/>
                  <a:gd name="T35" fmla="*/ 61 h 219"/>
                  <a:gd name="T36" fmla="*/ 327 w 327"/>
                  <a:gd name="T37" fmla="*/ 78 h 219"/>
                  <a:gd name="T38" fmla="*/ 322 w 327"/>
                  <a:gd name="T39" fmla="*/ 97 h 219"/>
                  <a:gd name="T40" fmla="*/ 312 w 327"/>
                  <a:gd name="T41" fmla="*/ 118 h 219"/>
                  <a:gd name="T42" fmla="*/ 295 w 327"/>
                  <a:gd name="T43" fmla="*/ 140 h 219"/>
                  <a:gd name="T44" fmla="*/ 272 w 327"/>
                  <a:gd name="T45" fmla="*/ 160 h 219"/>
                  <a:gd name="T46" fmla="*/ 242 w 327"/>
                  <a:gd name="T47" fmla="*/ 179 h 219"/>
                  <a:gd name="T48" fmla="*/ 203 w 327"/>
                  <a:gd name="T49" fmla="*/ 196 h 219"/>
                  <a:gd name="T50" fmla="*/ 163 w 327"/>
                  <a:gd name="T51" fmla="*/ 209 h 219"/>
                  <a:gd name="T52" fmla="*/ 129 w 327"/>
                  <a:gd name="T53" fmla="*/ 216 h 219"/>
                  <a:gd name="T54" fmla="*/ 99 w 327"/>
                  <a:gd name="T55" fmla="*/ 219 h 219"/>
                  <a:gd name="T56" fmla="*/ 72 w 327"/>
                  <a:gd name="T57" fmla="*/ 219 h 219"/>
                  <a:gd name="T58" fmla="*/ 50 w 327"/>
                  <a:gd name="T59" fmla="*/ 217 h 219"/>
                  <a:gd name="T60" fmla="*/ 29 w 327"/>
                  <a:gd name="T61" fmla="*/ 213 h 219"/>
                  <a:gd name="T62" fmla="*/ 14 w 327"/>
                  <a:gd name="T63" fmla="*/ 207 h 219"/>
                  <a:gd name="T64" fmla="*/ 0 w 327"/>
                  <a:gd name="T65" fmla="*/ 202 h 219"/>
                  <a:gd name="T66" fmla="*/ 32 w 327"/>
                  <a:gd name="T67" fmla="*/ 202 h 219"/>
                  <a:gd name="T68" fmla="*/ 65 w 327"/>
                  <a:gd name="T69" fmla="*/ 199 h 219"/>
                  <a:gd name="T70" fmla="*/ 96 w 327"/>
                  <a:gd name="T71" fmla="*/ 193 h 219"/>
                  <a:gd name="T72" fmla="*/ 126 w 327"/>
                  <a:gd name="T73" fmla="*/ 184 h 219"/>
                  <a:gd name="T74" fmla="*/ 153 w 327"/>
                  <a:gd name="T75" fmla="*/ 176 h 219"/>
                  <a:gd name="T76" fmla="*/ 173 w 327"/>
                  <a:gd name="T77" fmla="*/ 166 h 219"/>
                  <a:gd name="T78" fmla="*/ 188 w 327"/>
                  <a:gd name="T79" fmla="*/ 154 h 219"/>
                  <a:gd name="T80" fmla="*/ 194 w 327"/>
                  <a:gd name="T81" fmla="*/ 146 h 21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27"/>
                  <a:gd name="T124" fmla="*/ 0 h 219"/>
                  <a:gd name="T125" fmla="*/ 327 w 327"/>
                  <a:gd name="T126" fmla="*/ 219 h 219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27" h="219">
                    <a:moveTo>
                      <a:pt x="194" y="146"/>
                    </a:moveTo>
                    <a:lnTo>
                      <a:pt x="173" y="135"/>
                    </a:lnTo>
                    <a:lnTo>
                      <a:pt x="158" y="121"/>
                    </a:lnTo>
                    <a:lnTo>
                      <a:pt x="146" y="105"/>
                    </a:lnTo>
                    <a:lnTo>
                      <a:pt x="140" y="86"/>
                    </a:lnTo>
                    <a:lnTo>
                      <a:pt x="139" y="66"/>
                    </a:lnTo>
                    <a:lnTo>
                      <a:pt x="144" y="48"/>
                    </a:lnTo>
                    <a:lnTo>
                      <a:pt x="155" y="30"/>
                    </a:lnTo>
                    <a:lnTo>
                      <a:pt x="174" y="16"/>
                    </a:lnTo>
                    <a:lnTo>
                      <a:pt x="199" y="4"/>
                    </a:lnTo>
                    <a:lnTo>
                      <a:pt x="222" y="0"/>
                    </a:lnTo>
                    <a:lnTo>
                      <a:pt x="246" y="2"/>
                    </a:lnTo>
                    <a:lnTo>
                      <a:pt x="266" y="7"/>
                    </a:lnTo>
                    <a:lnTo>
                      <a:pt x="284" y="16"/>
                    </a:lnTo>
                    <a:lnTo>
                      <a:pt x="299" y="26"/>
                    </a:lnTo>
                    <a:lnTo>
                      <a:pt x="310" y="36"/>
                    </a:lnTo>
                    <a:lnTo>
                      <a:pt x="317" y="46"/>
                    </a:lnTo>
                    <a:lnTo>
                      <a:pt x="324" y="61"/>
                    </a:lnTo>
                    <a:lnTo>
                      <a:pt x="327" y="78"/>
                    </a:lnTo>
                    <a:lnTo>
                      <a:pt x="322" y="97"/>
                    </a:lnTo>
                    <a:lnTo>
                      <a:pt x="312" y="118"/>
                    </a:lnTo>
                    <a:lnTo>
                      <a:pt x="295" y="140"/>
                    </a:lnTo>
                    <a:lnTo>
                      <a:pt x="272" y="160"/>
                    </a:lnTo>
                    <a:lnTo>
                      <a:pt x="242" y="179"/>
                    </a:lnTo>
                    <a:lnTo>
                      <a:pt x="203" y="196"/>
                    </a:lnTo>
                    <a:lnTo>
                      <a:pt x="163" y="209"/>
                    </a:lnTo>
                    <a:lnTo>
                      <a:pt x="129" y="216"/>
                    </a:lnTo>
                    <a:lnTo>
                      <a:pt x="99" y="219"/>
                    </a:lnTo>
                    <a:lnTo>
                      <a:pt x="72" y="219"/>
                    </a:lnTo>
                    <a:lnTo>
                      <a:pt x="50" y="217"/>
                    </a:lnTo>
                    <a:lnTo>
                      <a:pt x="29" y="213"/>
                    </a:lnTo>
                    <a:lnTo>
                      <a:pt x="14" y="207"/>
                    </a:lnTo>
                    <a:lnTo>
                      <a:pt x="0" y="202"/>
                    </a:lnTo>
                    <a:lnTo>
                      <a:pt x="32" y="202"/>
                    </a:lnTo>
                    <a:lnTo>
                      <a:pt x="65" y="199"/>
                    </a:lnTo>
                    <a:lnTo>
                      <a:pt x="96" y="193"/>
                    </a:lnTo>
                    <a:lnTo>
                      <a:pt x="126" y="184"/>
                    </a:lnTo>
                    <a:lnTo>
                      <a:pt x="153" y="176"/>
                    </a:lnTo>
                    <a:lnTo>
                      <a:pt x="173" y="166"/>
                    </a:lnTo>
                    <a:lnTo>
                      <a:pt x="188" y="154"/>
                    </a:lnTo>
                    <a:lnTo>
                      <a:pt x="194" y="146"/>
                    </a:lnTo>
                    <a:close/>
                  </a:path>
                </a:pathLst>
              </a:custGeom>
              <a:solidFill>
                <a:srgbClr val="8900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96" name="Freeform 66"/>
              <p:cNvSpPr>
                <a:spLocks/>
              </p:cNvSpPr>
              <p:nvPr/>
            </p:nvSpPr>
            <p:spPr bwMode="auto">
              <a:xfrm>
                <a:off x="3293" y="3430"/>
                <a:ext cx="133" cy="209"/>
              </a:xfrm>
              <a:custGeom>
                <a:avLst/>
                <a:gdLst>
                  <a:gd name="T0" fmla="*/ 72 w 142"/>
                  <a:gd name="T1" fmla="*/ 150 h 216"/>
                  <a:gd name="T2" fmla="*/ 76 w 142"/>
                  <a:gd name="T3" fmla="*/ 137 h 216"/>
                  <a:gd name="T4" fmla="*/ 84 w 142"/>
                  <a:gd name="T5" fmla="*/ 127 h 216"/>
                  <a:gd name="T6" fmla="*/ 95 w 142"/>
                  <a:gd name="T7" fmla="*/ 121 h 216"/>
                  <a:gd name="T8" fmla="*/ 107 w 142"/>
                  <a:gd name="T9" fmla="*/ 118 h 216"/>
                  <a:gd name="T10" fmla="*/ 118 w 142"/>
                  <a:gd name="T11" fmla="*/ 120 h 216"/>
                  <a:gd name="T12" fmla="*/ 129 w 142"/>
                  <a:gd name="T13" fmla="*/ 126 h 216"/>
                  <a:gd name="T14" fmla="*/ 137 w 142"/>
                  <a:gd name="T15" fmla="*/ 136 h 216"/>
                  <a:gd name="T16" fmla="*/ 142 w 142"/>
                  <a:gd name="T17" fmla="*/ 152 h 216"/>
                  <a:gd name="T18" fmla="*/ 142 w 142"/>
                  <a:gd name="T19" fmla="*/ 169 h 216"/>
                  <a:gd name="T20" fmla="*/ 136 w 142"/>
                  <a:gd name="T21" fmla="*/ 185 h 216"/>
                  <a:gd name="T22" fmla="*/ 125 w 142"/>
                  <a:gd name="T23" fmla="*/ 198 h 216"/>
                  <a:gd name="T24" fmla="*/ 111 w 142"/>
                  <a:gd name="T25" fmla="*/ 209 h 216"/>
                  <a:gd name="T26" fmla="*/ 95 w 142"/>
                  <a:gd name="T27" fmla="*/ 215 h 216"/>
                  <a:gd name="T28" fmla="*/ 77 w 142"/>
                  <a:gd name="T29" fmla="*/ 216 h 216"/>
                  <a:gd name="T30" fmla="*/ 58 w 142"/>
                  <a:gd name="T31" fmla="*/ 211 h 216"/>
                  <a:gd name="T32" fmla="*/ 39 w 142"/>
                  <a:gd name="T33" fmla="*/ 198 h 216"/>
                  <a:gd name="T34" fmla="*/ 22 w 142"/>
                  <a:gd name="T35" fmla="*/ 180 h 216"/>
                  <a:gd name="T36" fmla="*/ 11 w 142"/>
                  <a:gd name="T37" fmla="*/ 162 h 216"/>
                  <a:gd name="T38" fmla="*/ 4 w 142"/>
                  <a:gd name="T39" fmla="*/ 141 h 216"/>
                  <a:gd name="T40" fmla="*/ 0 w 142"/>
                  <a:gd name="T41" fmla="*/ 121 h 216"/>
                  <a:gd name="T42" fmla="*/ 0 w 142"/>
                  <a:gd name="T43" fmla="*/ 103 h 216"/>
                  <a:gd name="T44" fmla="*/ 3 w 142"/>
                  <a:gd name="T45" fmla="*/ 85 h 216"/>
                  <a:gd name="T46" fmla="*/ 9 w 142"/>
                  <a:gd name="T47" fmla="*/ 71 h 216"/>
                  <a:gd name="T48" fmla="*/ 14 w 142"/>
                  <a:gd name="T49" fmla="*/ 58 h 216"/>
                  <a:gd name="T50" fmla="*/ 21 w 142"/>
                  <a:gd name="T51" fmla="*/ 48 h 216"/>
                  <a:gd name="T52" fmla="*/ 28 w 142"/>
                  <a:gd name="T53" fmla="*/ 38 h 216"/>
                  <a:gd name="T54" fmla="*/ 36 w 142"/>
                  <a:gd name="T55" fmla="*/ 28 h 216"/>
                  <a:gd name="T56" fmla="*/ 44 w 142"/>
                  <a:gd name="T57" fmla="*/ 21 h 216"/>
                  <a:gd name="T58" fmla="*/ 54 w 142"/>
                  <a:gd name="T59" fmla="*/ 13 h 216"/>
                  <a:gd name="T60" fmla="*/ 65 w 142"/>
                  <a:gd name="T61" fmla="*/ 8 h 216"/>
                  <a:gd name="T62" fmla="*/ 77 w 142"/>
                  <a:gd name="T63" fmla="*/ 3 h 216"/>
                  <a:gd name="T64" fmla="*/ 89 w 142"/>
                  <a:gd name="T65" fmla="*/ 0 h 216"/>
                  <a:gd name="T66" fmla="*/ 69 w 142"/>
                  <a:gd name="T67" fmla="*/ 15 h 216"/>
                  <a:gd name="T68" fmla="*/ 51 w 142"/>
                  <a:gd name="T69" fmla="*/ 36 h 216"/>
                  <a:gd name="T70" fmla="*/ 40 w 142"/>
                  <a:gd name="T71" fmla="*/ 59 h 216"/>
                  <a:gd name="T72" fmla="*/ 33 w 142"/>
                  <a:gd name="T73" fmla="*/ 85 h 216"/>
                  <a:gd name="T74" fmla="*/ 33 w 142"/>
                  <a:gd name="T75" fmla="*/ 110 h 216"/>
                  <a:gd name="T76" fmla="*/ 39 w 142"/>
                  <a:gd name="T77" fmla="*/ 130 h 216"/>
                  <a:gd name="T78" fmla="*/ 51 w 142"/>
                  <a:gd name="T79" fmla="*/ 144 h 216"/>
                  <a:gd name="T80" fmla="*/ 72 w 142"/>
                  <a:gd name="T81" fmla="*/ 150 h 21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42"/>
                  <a:gd name="T124" fmla="*/ 0 h 216"/>
                  <a:gd name="T125" fmla="*/ 142 w 142"/>
                  <a:gd name="T126" fmla="*/ 216 h 21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42" h="216">
                    <a:moveTo>
                      <a:pt x="72" y="150"/>
                    </a:moveTo>
                    <a:lnTo>
                      <a:pt x="76" y="137"/>
                    </a:lnTo>
                    <a:lnTo>
                      <a:pt x="84" y="127"/>
                    </a:lnTo>
                    <a:lnTo>
                      <a:pt x="95" y="121"/>
                    </a:lnTo>
                    <a:lnTo>
                      <a:pt x="107" y="118"/>
                    </a:lnTo>
                    <a:lnTo>
                      <a:pt x="118" y="120"/>
                    </a:lnTo>
                    <a:lnTo>
                      <a:pt x="129" y="126"/>
                    </a:lnTo>
                    <a:lnTo>
                      <a:pt x="137" y="136"/>
                    </a:lnTo>
                    <a:lnTo>
                      <a:pt x="142" y="152"/>
                    </a:lnTo>
                    <a:lnTo>
                      <a:pt x="142" y="169"/>
                    </a:lnTo>
                    <a:lnTo>
                      <a:pt x="136" y="185"/>
                    </a:lnTo>
                    <a:lnTo>
                      <a:pt x="125" y="198"/>
                    </a:lnTo>
                    <a:lnTo>
                      <a:pt x="111" y="209"/>
                    </a:lnTo>
                    <a:lnTo>
                      <a:pt x="95" y="215"/>
                    </a:lnTo>
                    <a:lnTo>
                      <a:pt x="77" y="216"/>
                    </a:lnTo>
                    <a:lnTo>
                      <a:pt x="58" y="211"/>
                    </a:lnTo>
                    <a:lnTo>
                      <a:pt x="39" y="198"/>
                    </a:lnTo>
                    <a:lnTo>
                      <a:pt x="22" y="180"/>
                    </a:lnTo>
                    <a:lnTo>
                      <a:pt x="11" y="162"/>
                    </a:lnTo>
                    <a:lnTo>
                      <a:pt x="4" y="141"/>
                    </a:lnTo>
                    <a:lnTo>
                      <a:pt x="0" y="121"/>
                    </a:lnTo>
                    <a:lnTo>
                      <a:pt x="0" y="103"/>
                    </a:lnTo>
                    <a:lnTo>
                      <a:pt x="3" y="85"/>
                    </a:lnTo>
                    <a:lnTo>
                      <a:pt x="9" y="71"/>
                    </a:lnTo>
                    <a:lnTo>
                      <a:pt x="14" y="58"/>
                    </a:lnTo>
                    <a:lnTo>
                      <a:pt x="21" y="48"/>
                    </a:lnTo>
                    <a:lnTo>
                      <a:pt x="28" y="38"/>
                    </a:lnTo>
                    <a:lnTo>
                      <a:pt x="36" y="28"/>
                    </a:lnTo>
                    <a:lnTo>
                      <a:pt x="44" y="21"/>
                    </a:lnTo>
                    <a:lnTo>
                      <a:pt x="54" y="13"/>
                    </a:lnTo>
                    <a:lnTo>
                      <a:pt x="65" y="8"/>
                    </a:lnTo>
                    <a:lnTo>
                      <a:pt x="77" y="3"/>
                    </a:lnTo>
                    <a:lnTo>
                      <a:pt x="89" y="0"/>
                    </a:lnTo>
                    <a:lnTo>
                      <a:pt x="69" y="15"/>
                    </a:lnTo>
                    <a:lnTo>
                      <a:pt x="51" y="36"/>
                    </a:lnTo>
                    <a:lnTo>
                      <a:pt x="40" y="59"/>
                    </a:lnTo>
                    <a:lnTo>
                      <a:pt x="33" y="85"/>
                    </a:lnTo>
                    <a:lnTo>
                      <a:pt x="33" y="110"/>
                    </a:lnTo>
                    <a:lnTo>
                      <a:pt x="39" y="130"/>
                    </a:lnTo>
                    <a:lnTo>
                      <a:pt x="51" y="144"/>
                    </a:lnTo>
                    <a:lnTo>
                      <a:pt x="72" y="150"/>
                    </a:lnTo>
                    <a:close/>
                  </a:path>
                </a:pathLst>
              </a:custGeom>
              <a:solidFill>
                <a:srgbClr val="8900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97" name="Freeform 67"/>
              <p:cNvSpPr>
                <a:spLocks/>
              </p:cNvSpPr>
              <p:nvPr/>
            </p:nvSpPr>
            <p:spPr bwMode="auto">
              <a:xfrm>
                <a:off x="2793" y="3499"/>
                <a:ext cx="188" cy="306"/>
              </a:xfrm>
              <a:custGeom>
                <a:avLst/>
                <a:gdLst>
                  <a:gd name="T0" fmla="*/ 100 w 201"/>
                  <a:gd name="T1" fmla="*/ 316 h 316"/>
                  <a:gd name="T2" fmla="*/ 121 w 201"/>
                  <a:gd name="T3" fmla="*/ 313 h 316"/>
                  <a:gd name="T4" fmla="*/ 140 w 201"/>
                  <a:gd name="T5" fmla="*/ 303 h 316"/>
                  <a:gd name="T6" fmla="*/ 156 w 201"/>
                  <a:gd name="T7" fmla="*/ 288 h 316"/>
                  <a:gd name="T8" fmla="*/ 171 w 201"/>
                  <a:gd name="T9" fmla="*/ 270 h 316"/>
                  <a:gd name="T10" fmla="*/ 184 w 201"/>
                  <a:gd name="T11" fmla="*/ 247 h 316"/>
                  <a:gd name="T12" fmla="*/ 193 w 201"/>
                  <a:gd name="T13" fmla="*/ 219 h 316"/>
                  <a:gd name="T14" fmla="*/ 200 w 201"/>
                  <a:gd name="T15" fmla="*/ 189 h 316"/>
                  <a:gd name="T16" fmla="*/ 201 w 201"/>
                  <a:gd name="T17" fmla="*/ 157 h 316"/>
                  <a:gd name="T18" fmla="*/ 200 w 201"/>
                  <a:gd name="T19" fmla="*/ 126 h 316"/>
                  <a:gd name="T20" fmla="*/ 193 w 201"/>
                  <a:gd name="T21" fmla="*/ 97 h 316"/>
                  <a:gd name="T22" fmla="*/ 184 w 201"/>
                  <a:gd name="T23" fmla="*/ 70 h 316"/>
                  <a:gd name="T24" fmla="*/ 171 w 201"/>
                  <a:gd name="T25" fmla="*/ 47 h 316"/>
                  <a:gd name="T26" fmla="*/ 156 w 201"/>
                  <a:gd name="T27" fmla="*/ 28 h 316"/>
                  <a:gd name="T28" fmla="*/ 140 w 201"/>
                  <a:gd name="T29" fmla="*/ 13 h 316"/>
                  <a:gd name="T30" fmla="*/ 121 w 201"/>
                  <a:gd name="T31" fmla="*/ 3 h 316"/>
                  <a:gd name="T32" fmla="*/ 100 w 201"/>
                  <a:gd name="T33" fmla="*/ 0 h 316"/>
                  <a:gd name="T34" fmla="*/ 79 w 201"/>
                  <a:gd name="T35" fmla="*/ 3 h 316"/>
                  <a:gd name="T36" fmla="*/ 62 w 201"/>
                  <a:gd name="T37" fmla="*/ 13 h 316"/>
                  <a:gd name="T38" fmla="*/ 44 w 201"/>
                  <a:gd name="T39" fmla="*/ 28 h 316"/>
                  <a:gd name="T40" fmla="*/ 30 w 201"/>
                  <a:gd name="T41" fmla="*/ 47 h 316"/>
                  <a:gd name="T42" fmla="*/ 18 w 201"/>
                  <a:gd name="T43" fmla="*/ 70 h 316"/>
                  <a:gd name="T44" fmla="*/ 8 w 201"/>
                  <a:gd name="T45" fmla="*/ 97 h 316"/>
                  <a:gd name="T46" fmla="*/ 1 w 201"/>
                  <a:gd name="T47" fmla="*/ 126 h 316"/>
                  <a:gd name="T48" fmla="*/ 0 w 201"/>
                  <a:gd name="T49" fmla="*/ 157 h 316"/>
                  <a:gd name="T50" fmla="*/ 1 w 201"/>
                  <a:gd name="T51" fmla="*/ 189 h 316"/>
                  <a:gd name="T52" fmla="*/ 8 w 201"/>
                  <a:gd name="T53" fmla="*/ 219 h 316"/>
                  <a:gd name="T54" fmla="*/ 18 w 201"/>
                  <a:gd name="T55" fmla="*/ 247 h 316"/>
                  <a:gd name="T56" fmla="*/ 30 w 201"/>
                  <a:gd name="T57" fmla="*/ 270 h 316"/>
                  <a:gd name="T58" fmla="*/ 44 w 201"/>
                  <a:gd name="T59" fmla="*/ 288 h 316"/>
                  <a:gd name="T60" fmla="*/ 62 w 201"/>
                  <a:gd name="T61" fmla="*/ 303 h 316"/>
                  <a:gd name="T62" fmla="*/ 79 w 201"/>
                  <a:gd name="T63" fmla="*/ 313 h 316"/>
                  <a:gd name="T64" fmla="*/ 100 w 201"/>
                  <a:gd name="T65" fmla="*/ 316 h 3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01"/>
                  <a:gd name="T100" fmla="*/ 0 h 316"/>
                  <a:gd name="T101" fmla="*/ 201 w 201"/>
                  <a:gd name="T102" fmla="*/ 316 h 31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01" h="316">
                    <a:moveTo>
                      <a:pt x="100" y="316"/>
                    </a:moveTo>
                    <a:lnTo>
                      <a:pt x="121" y="313"/>
                    </a:lnTo>
                    <a:lnTo>
                      <a:pt x="140" y="303"/>
                    </a:lnTo>
                    <a:lnTo>
                      <a:pt x="156" y="288"/>
                    </a:lnTo>
                    <a:lnTo>
                      <a:pt x="171" y="270"/>
                    </a:lnTo>
                    <a:lnTo>
                      <a:pt x="184" y="247"/>
                    </a:lnTo>
                    <a:lnTo>
                      <a:pt x="193" y="219"/>
                    </a:lnTo>
                    <a:lnTo>
                      <a:pt x="200" y="189"/>
                    </a:lnTo>
                    <a:lnTo>
                      <a:pt x="201" y="157"/>
                    </a:lnTo>
                    <a:lnTo>
                      <a:pt x="200" y="126"/>
                    </a:lnTo>
                    <a:lnTo>
                      <a:pt x="193" y="97"/>
                    </a:lnTo>
                    <a:lnTo>
                      <a:pt x="184" y="70"/>
                    </a:lnTo>
                    <a:lnTo>
                      <a:pt x="171" y="47"/>
                    </a:lnTo>
                    <a:lnTo>
                      <a:pt x="156" y="28"/>
                    </a:lnTo>
                    <a:lnTo>
                      <a:pt x="140" y="13"/>
                    </a:lnTo>
                    <a:lnTo>
                      <a:pt x="121" y="3"/>
                    </a:lnTo>
                    <a:lnTo>
                      <a:pt x="100" y="0"/>
                    </a:lnTo>
                    <a:lnTo>
                      <a:pt x="79" y="3"/>
                    </a:lnTo>
                    <a:lnTo>
                      <a:pt x="62" y="13"/>
                    </a:lnTo>
                    <a:lnTo>
                      <a:pt x="44" y="28"/>
                    </a:lnTo>
                    <a:lnTo>
                      <a:pt x="30" y="47"/>
                    </a:lnTo>
                    <a:lnTo>
                      <a:pt x="18" y="70"/>
                    </a:lnTo>
                    <a:lnTo>
                      <a:pt x="8" y="97"/>
                    </a:lnTo>
                    <a:lnTo>
                      <a:pt x="1" y="126"/>
                    </a:lnTo>
                    <a:lnTo>
                      <a:pt x="0" y="157"/>
                    </a:lnTo>
                    <a:lnTo>
                      <a:pt x="1" y="189"/>
                    </a:lnTo>
                    <a:lnTo>
                      <a:pt x="8" y="219"/>
                    </a:lnTo>
                    <a:lnTo>
                      <a:pt x="18" y="247"/>
                    </a:lnTo>
                    <a:lnTo>
                      <a:pt x="30" y="270"/>
                    </a:lnTo>
                    <a:lnTo>
                      <a:pt x="44" y="288"/>
                    </a:lnTo>
                    <a:lnTo>
                      <a:pt x="62" y="303"/>
                    </a:lnTo>
                    <a:lnTo>
                      <a:pt x="79" y="313"/>
                    </a:lnTo>
                    <a:lnTo>
                      <a:pt x="100" y="316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98" name="Freeform 68"/>
              <p:cNvSpPr>
                <a:spLocks/>
              </p:cNvSpPr>
              <p:nvPr/>
            </p:nvSpPr>
            <p:spPr bwMode="auto">
              <a:xfrm>
                <a:off x="2806" y="3511"/>
                <a:ext cx="159" cy="282"/>
              </a:xfrm>
              <a:custGeom>
                <a:avLst/>
                <a:gdLst>
                  <a:gd name="T0" fmla="*/ 85 w 170"/>
                  <a:gd name="T1" fmla="*/ 291 h 291"/>
                  <a:gd name="T2" fmla="*/ 103 w 170"/>
                  <a:gd name="T3" fmla="*/ 288 h 291"/>
                  <a:gd name="T4" fmla="*/ 118 w 170"/>
                  <a:gd name="T5" fmla="*/ 279 h 291"/>
                  <a:gd name="T6" fmla="*/ 133 w 170"/>
                  <a:gd name="T7" fmla="*/ 266 h 291"/>
                  <a:gd name="T8" fmla="*/ 145 w 170"/>
                  <a:gd name="T9" fmla="*/ 248 h 291"/>
                  <a:gd name="T10" fmla="*/ 156 w 170"/>
                  <a:gd name="T11" fmla="*/ 227 h 291"/>
                  <a:gd name="T12" fmla="*/ 163 w 170"/>
                  <a:gd name="T13" fmla="*/ 202 h 291"/>
                  <a:gd name="T14" fmla="*/ 169 w 170"/>
                  <a:gd name="T15" fmla="*/ 174 h 291"/>
                  <a:gd name="T16" fmla="*/ 170 w 170"/>
                  <a:gd name="T17" fmla="*/ 145 h 291"/>
                  <a:gd name="T18" fmla="*/ 169 w 170"/>
                  <a:gd name="T19" fmla="*/ 117 h 291"/>
                  <a:gd name="T20" fmla="*/ 163 w 170"/>
                  <a:gd name="T21" fmla="*/ 89 h 291"/>
                  <a:gd name="T22" fmla="*/ 156 w 170"/>
                  <a:gd name="T23" fmla="*/ 63 h 291"/>
                  <a:gd name="T24" fmla="*/ 145 w 170"/>
                  <a:gd name="T25" fmla="*/ 42 h 291"/>
                  <a:gd name="T26" fmla="*/ 133 w 170"/>
                  <a:gd name="T27" fmla="*/ 24 h 291"/>
                  <a:gd name="T28" fmla="*/ 118 w 170"/>
                  <a:gd name="T29" fmla="*/ 12 h 291"/>
                  <a:gd name="T30" fmla="*/ 103 w 170"/>
                  <a:gd name="T31" fmla="*/ 3 h 291"/>
                  <a:gd name="T32" fmla="*/ 85 w 170"/>
                  <a:gd name="T33" fmla="*/ 0 h 291"/>
                  <a:gd name="T34" fmla="*/ 69 w 170"/>
                  <a:gd name="T35" fmla="*/ 3 h 291"/>
                  <a:gd name="T36" fmla="*/ 52 w 170"/>
                  <a:gd name="T37" fmla="*/ 12 h 291"/>
                  <a:gd name="T38" fmla="*/ 37 w 170"/>
                  <a:gd name="T39" fmla="*/ 24 h 291"/>
                  <a:gd name="T40" fmla="*/ 25 w 170"/>
                  <a:gd name="T41" fmla="*/ 42 h 291"/>
                  <a:gd name="T42" fmla="*/ 15 w 170"/>
                  <a:gd name="T43" fmla="*/ 63 h 291"/>
                  <a:gd name="T44" fmla="*/ 7 w 170"/>
                  <a:gd name="T45" fmla="*/ 89 h 291"/>
                  <a:gd name="T46" fmla="*/ 1 w 170"/>
                  <a:gd name="T47" fmla="*/ 117 h 291"/>
                  <a:gd name="T48" fmla="*/ 0 w 170"/>
                  <a:gd name="T49" fmla="*/ 145 h 291"/>
                  <a:gd name="T50" fmla="*/ 1 w 170"/>
                  <a:gd name="T51" fmla="*/ 174 h 291"/>
                  <a:gd name="T52" fmla="*/ 7 w 170"/>
                  <a:gd name="T53" fmla="*/ 202 h 291"/>
                  <a:gd name="T54" fmla="*/ 15 w 170"/>
                  <a:gd name="T55" fmla="*/ 227 h 291"/>
                  <a:gd name="T56" fmla="*/ 25 w 170"/>
                  <a:gd name="T57" fmla="*/ 248 h 291"/>
                  <a:gd name="T58" fmla="*/ 37 w 170"/>
                  <a:gd name="T59" fmla="*/ 266 h 291"/>
                  <a:gd name="T60" fmla="*/ 52 w 170"/>
                  <a:gd name="T61" fmla="*/ 279 h 291"/>
                  <a:gd name="T62" fmla="*/ 69 w 170"/>
                  <a:gd name="T63" fmla="*/ 288 h 291"/>
                  <a:gd name="T64" fmla="*/ 85 w 170"/>
                  <a:gd name="T65" fmla="*/ 291 h 29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70"/>
                  <a:gd name="T100" fmla="*/ 0 h 291"/>
                  <a:gd name="T101" fmla="*/ 170 w 170"/>
                  <a:gd name="T102" fmla="*/ 291 h 29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70" h="291">
                    <a:moveTo>
                      <a:pt x="85" y="291"/>
                    </a:moveTo>
                    <a:lnTo>
                      <a:pt x="103" y="288"/>
                    </a:lnTo>
                    <a:lnTo>
                      <a:pt x="118" y="279"/>
                    </a:lnTo>
                    <a:lnTo>
                      <a:pt x="133" y="266"/>
                    </a:lnTo>
                    <a:lnTo>
                      <a:pt x="145" y="248"/>
                    </a:lnTo>
                    <a:lnTo>
                      <a:pt x="156" y="227"/>
                    </a:lnTo>
                    <a:lnTo>
                      <a:pt x="163" y="202"/>
                    </a:lnTo>
                    <a:lnTo>
                      <a:pt x="169" y="174"/>
                    </a:lnTo>
                    <a:lnTo>
                      <a:pt x="170" y="145"/>
                    </a:lnTo>
                    <a:lnTo>
                      <a:pt x="169" y="117"/>
                    </a:lnTo>
                    <a:lnTo>
                      <a:pt x="163" y="89"/>
                    </a:lnTo>
                    <a:lnTo>
                      <a:pt x="156" y="63"/>
                    </a:lnTo>
                    <a:lnTo>
                      <a:pt x="145" y="42"/>
                    </a:lnTo>
                    <a:lnTo>
                      <a:pt x="133" y="24"/>
                    </a:lnTo>
                    <a:lnTo>
                      <a:pt x="118" y="12"/>
                    </a:lnTo>
                    <a:lnTo>
                      <a:pt x="103" y="3"/>
                    </a:lnTo>
                    <a:lnTo>
                      <a:pt x="85" y="0"/>
                    </a:lnTo>
                    <a:lnTo>
                      <a:pt x="69" y="3"/>
                    </a:lnTo>
                    <a:lnTo>
                      <a:pt x="52" y="12"/>
                    </a:lnTo>
                    <a:lnTo>
                      <a:pt x="37" y="24"/>
                    </a:lnTo>
                    <a:lnTo>
                      <a:pt x="25" y="42"/>
                    </a:lnTo>
                    <a:lnTo>
                      <a:pt x="15" y="63"/>
                    </a:lnTo>
                    <a:lnTo>
                      <a:pt x="7" y="89"/>
                    </a:lnTo>
                    <a:lnTo>
                      <a:pt x="1" y="117"/>
                    </a:lnTo>
                    <a:lnTo>
                      <a:pt x="0" y="145"/>
                    </a:lnTo>
                    <a:lnTo>
                      <a:pt x="1" y="174"/>
                    </a:lnTo>
                    <a:lnTo>
                      <a:pt x="7" y="202"/>
                    </a:lnTo>
                    <a:lnTo>
                      <a:pt x="15" y="227"/>
                    </a:lnTo>
                    <a:lnTo>
                      <a:pt x="25" y="248"/>
                    </a:lnTo>
                    <a:lnTo>
                      <a:pt x="37" y="266"/>
                    </a:lnTo>
                    <a:lnTo>
                      <a:pt x="52" y="279"/>
                    </a:lnTo>
                    <a:lnTo>
                      <a:pt x="69" y="288"/>
                    </a:lnTo>
                    <a:lnTo>
                      <a:pt x="85" y="291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99" name="Freeform 69"/>
              <p:cNvSpPr>
                <a:spLocks/>
              </p:cNvSpPr>
              <p:nvPr/>
            </p:nvSpPr>
            <p:spPr bwMode="auto">
              <a:xfrm>
                <a:off x="2827" y="3534"/>
                <a:ext cx="124" cy="247"/>
              </a:xfrm>
              <a:custGeom>
                <a:avLst/>
                <a:gdLst>
                  <a:gd name="T0" fmla="*/ 13 w 133"/>
                  <a:gd name="T1" fmla="*/ 223 h 255"/>
                  <a:gd name="T2" fmla="*/ 24 w 133"/>
                  <a:gd name="T3" fmla="*/ 239 h 255"/>
                  <a:gd name="T4" fmla="*/ 37 w 133"/>
                  <a:gd name="T5" fmla="*/ 249 h 255"/>
                  <a:gd name="T6" fmla="*/ 54 w 133"/>
                  <a:gd name="T7" fmla="*/ 255 h 255"/>
                  <a:gd name="T8" fmla="*/ 72 w 133"/>
                  <a:gd name="T9" fmla="*/ 252 h 255"/>
                  <a:gd name="T10" fmla="*/ 95 w 133"/>
                  <a:gd name="T11" fmla="*/ 238 h 255"/>
                  <a:gd name="T12" fmla="*/ 115 w 133"/>
                  <a:gd name="T13" fmla="*/ 209 h 255"/>
                  <a:gd name="T14" fmla="*/ 131 w 133"/>
                  <a:gd name="T15" fmla="*/ 171 h 255"/>
                  <a:gd name="T16" fmla="*/ 133 w 133"/>
                  <a:gd name="T17" fmla="*/ 124 h 255"/>
                  <a:gd name="T18" fmla="*/ 121 w 133"/>
                  <a:gd name="T19" fmla="*/ 73 h 255"/>
                  <a:gd name="T20" fmla="*/ 99 w 133"/>
                  <a:gd name="T21" fmla="*/ 30 h 255"/>
                  <a:gd name="T22" fmla="*/ 74 w 133"/>
                  <a:gd name="T23" fmla="*/ 4 h 255"/>
                  <a:gd name="T24" fmla="*/ 51 w 133"/>
                  <a:gd name="T25" fmla="*/ 1 h 255"/>
                  <a:gd name="T26" fmla="*/ 32 w 133"/>
                  <a:gd name="T27" fmla="*/ 7 h 255"/>
                  <a:gd name="T28" fmla="*/ 17 w 133"/>
                  <a:gd name="T29" fmla="*/ 19 h 255"/>
                  <a:gd name="T30" fmla="*/ 6 w 133"/>
                  <a:gd name="T31" fmla="*/ 33 h 255"/>
                  <a:gd name="T32" fmla="*/ 0 w 133"/>
                  <a:gd name="T33" fmla="*/ 53 h 255"/>
                  <a:gd name="T34" fmla="*/ 9 w 133"/>
                  <a:gd name="T35" fmla="*/ 62 h 255"/>
                  <a:gd name="T36" fmla="*/ 22 w 133"/>
                  <a:gd name="T37" fmla="*/ 50 h 255"/>
                  <a:gd name="T38" fmla="*/ 32 w 133"/>
                  <a:gd name="T39" fmla="*/ 43 h 255"/>
                  <a:gd name="T40" fmla="*/ 44 w 133"/>
                  <a:gd name="T41" fmla="*/ 40 h 255"/>
                  <a:gd name="T42" fmla="*/ 57 w 133"/>
                  <a:gd name="T43" fmla="*/ 45 h 255"/>
                  <a:gd name="T44" fmla="*/ 69 w 133"/>
                  <a:gd name="T45" fmla="*/ 60 h 255"/>
                  <a:gd name="T46" fmla="*/ 81 w 133"/>
                  <a:gd name="T47" fmla="*/ 104 h 255"/>
                  <a:gd name="T48" fmla="*/ 87 w 133"/>
                  <a:gd name="T49" fmla="*/ 158 h 255"/>
                  <a:gd name="T50" fmla="*/ 76 w 133"/>
                  <a:gd name="T51" fmla="*/ 204 h 255"/>
                  <a:gd name="T52" fmla="*/ 50 w 133"/>
                  <a:gd name="T53" fmla="*/ 220 h 255"/>
                  <a:gd name="T54" fmla="*/ 32 w 133"/>
                  <a:gd name="T55" fmla="*/ 219 h 255"/>
                  <a:gd name="T56" fmla="*/ 20 w 133"/>
                  <a:gd name="T57" fmla="*/ 209 h 255"/>
                  <a:gd name="T58" fmla="*/ 10 w 133"/>
                  <a:gd name="T59" fmla="*/ 196 h 255"/>
                  <a:gd name="T60" fmla="*/ 3 w 133"/>
                  <a:gd name="T61" fmla="*/ 194 h 255"/>
                  <a:gd name="T62" fmla="*/ 3 w 133"/>
                  <a:gd name="T63" fmla="*/ 207 h 25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33"/>
                  <a:gd name="T97" fmla="*/ 0 h 255"/>
                  <a:gd name="T98" fmla="*/ 133 w 133"/>
                  <a:gd name="T99" fmla="*/ 255 h 25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33" h="255">
                    <a:moveTo>
                      <a:pt x="7" y="215"/>
                    </a:moveTo>
                    <a:lnTo>
                      <a:pt x="13" y="223"/>
                    </a:lnTo>
                    <a:lnTo>
                      <a:pt x="18" y="232"/>
                    </a:lnTo>
                    <a:lnTo>
                      <a:pt x="24" y="239"/>
                    </a:lnTo>
                    <a:lnTo>
                      <a:pt x="30" y="245"/>
                    </a:lnTo>
                    <a:lnTo>
                      <a:pt x="37" y="249"/>
                    </a:lnTo>
                    <a:lnTo>
                      <a:pt x="46" y="252"/>
                    </a:lnTo>
                    <a:lnTo>
                      <a:pt x="54" y="255"/>
                    </a:lnTo>
                    <a:lnTo>
                      <a:pt x="62" y="255"/>
                    </a:lnTo>
                    <a:lnTo>
                      <a:pt x="72" y="252"/>
                    </a:lnTo>
                    <a:lnTo>
                      <a:pt x="83" y="246"/>
                    </a:lnTo>
                    <a:lnTo>
                      <a:pt x="95" y="238"/>
                    </a:lnTo>
                    <a:lnTo>
                      <a:pt x="106" y="225"/>
                    </a:lnTo>
                    <a:lnTo>
                      <a:pt x="115" y="209"/>
                    </a:lnTo>
                    <a:lnTo>
                      <a:pt x="125" y="191"/>
                    </a:lnTo>
                    <a:lnTo>
                      <a:pt x="131" y="171"/>
                    </a:lnTo>
                    <a:lnTo>
                      <a:pt x="133" y="148"/>
                    </a:lnTo>
                    <a:lnTo>
                      <a:pt x="133" y="124"/>
                    </a:lnTo>
                    <a:lnTo>
                      <a:pt x="128" y="98"/>
                    </a:lnTo>
                    <a:lnTo>
                      <a:pt x="121" y="73"/>
                    </a:lnTo>
                    <a:lnTo>
                      <a:pt x="111" y="50"/>
                    </a:lnTo>
                    <a:lnTo>
                      <a:pt x="99" y="30"/>
                    </a:lnTo>
                    <a:lnTo>
                      <a:pt x="87" y="14"/>
                    </a:lnTo>
                    <a:lnTo>
                      <a:pt x="74" y="4"/>
                    </a:lnTo>
                    <a:lnTo>
                      <a:pt x="62" y="0"/>
                    </a:lnTo>
                    <a:lnTo>
                      <a:pt x="51" y="1"/>
                    </a:lnTo>
                    <a:lnTo>
                      <a:pt x="40" y="3"/>
                    </a:lnTo>
                    <a:lnTo>
                      <a:pt x="32" y="7"/>
                    </a:lnTo>
                    <a:lnTo>
                      <a:pt x="24" y="12"/>
                    </a:lnTo>
                    <a:lnTo>
                      <a:pt x="17" y="19"/>
                    </a:lnTo>
                    <a:lnTo>
                      <a:pt x="11" y="26"/>
                    </a:lnTo>
                    <a:lnTo>
                      <a:pt x="6" y="33"/>
                    </a:lnTo>
                    <a:lnTo>
                      <a:pt x="2" y="42"/>
                    </a:lnTo>
                    <a:lnTo>
                      <a:pt x="0" y="53"/>
                    </a:lnTo>
                    <a:lnTo>
                      <a:pt x="2" y="60"/>
                    </a:lnTo>
                    <a:lnTo>
                      <a:pt x="9" y="62"/>
                    </a:lnTo>
                    <a:lnTo>
                      <a:pt x="17" y="56"/>
                    </a:lnTo>
                    <a:lnTo>
                      <a:pt x="22" y="50"/>
                    </a:lnTo>
                    <a:lnTo>
                      <a:pt x="26" y="46"/>
                    </a:lnTo>
                    <a:lnTo>
                      <a:pt x="32" y="43"/>
                    </a:lnTo>
                    <a:lnTo>
                      <a:pt x="39" y="42"/>
                    </a:lnTo>
                    <a:lnTo>
                      <a:pt x="44" y="40"/>
                    </a:lnTo>
                    <a:lnTo>
                      <a:pt x="50" y="42"/>
                    </a:lnTo>
                    <a:lnTo>
                      <a:pt x="57" y="45"/>
                    </a:lnTo>
                    <a:lnTo>
                      <a:pt x="62" y="49"/>
                    </a:lnTo>
                    <a:lnTo>
                      <a:pt x="69" y="60"/>
                    </a:lnTo>
                    <a:lnTo>
                      <a:pt x="76" y="79"/>
                    </a:lnTo>
                    <a:lnTo>
                      <a:pt x="81" y="104"/>
                    </a:lnTo>
                    <a:lnTo>
                      <a:pt x="85" y="131"/>
                    </a:lnTo>
                    <a:lnTo>
                      <a:pt x="87" y="158"/>
                    </a:lnTo>
                    <a:lnTo>
                      <a:pt x="84" y="184"/>
                    </a:lnTo>
                    <a:lnTo>
                      <a:pt x="76" y="204"/>
                    </a:lnTo>
                    <a:lnTo>
                      <a:pt x="62" y="216"/>
                    </a:lnTo>
                    <a:lnTo>
                      <a:pt x="50" y="220"/>
                    </a:lnTo>
                    <a:lnTo>
                      <a:pt x="40" y="220"/>
                    </a:lnTo>
                    <a:lnTo>
                      <a:pt x="32" y="219"/>
                    </a:lnTo>
                    <a:lnTo>
                      <a:pt x="25" y="215"/>
                    </a:lnTo>
                    <a:lnTo>
                      <a:pt x="20" y="209"/>
                    </a:lnTo>
                    <a:lnTo>
                      <a:pt x="14" y="203"/>
                    </a:lnTo>
                    <a:lnTo>
                      <a:pt x="10" y="196"/>
                    </a:lnTo>
                    <a:lnTo>
                      <a:pt x="7" y="190"/>
                    </a:lnTo>
                    <a:lnTo>
                      <a:pt x="3" y="194"/>
                    </a:lnTo>
                    <a:lnTo>
                      <a:pt x="2" y="200"/>
                    </a:lnTo>
                    <a:lnTo>
                      <a:pt x="3" y="207"/>
                    </a:lnTo>
                    <a:lnTo>
                      <a:pt x="7" y="215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600" name="Freeform 70"/>
              <p:cNvSpPr>
                <a:spLocks/>
              </p:cNvSpPr>
              <p:nvPr/>
            </p:nvSpPr>
            <p:spPr bwMode="auto">
              <a:xfrm>
                <a:off x="58" y="1776"/>
                <a:ext cx="849" cy="741"/>
              </a:xfrm>
              <a:custGeom>
                <a:avLst/>
                <a:gdLst>
                  <a:gd name="T0" fmla="*/ 626 w 907"/>
                  <a:gd name="T1" fmla="*/ 173 h 766"/>
                  <a:gd name="T2" fmla="*/ 702 w 907"/>
                  <a:gd name="T3" fmla="*/ 205 h 766"/>
                  <a:gd name="T4" fmla="*/ 754 w 907"/>
                  <a:gd name="T5" fmla="*/ 126 h 766"/>
                  <a:gd name="T6" fmla="*/ 720 w 907"/>
                  <a:gd name="T7" fmla="*/ 87 h 766"/>
                  <a:gd name="T8" fmla="*/ 679 w 907"/>
                  <a:gd name="T9" fmla="*/ 114 h 766"/>
                  <a:gd name="T10" fmla="*/ 695 w 907"/>
                  <a:gd name="T11" fmla="*/ 38 h 766"/>
                  <a:gd name="T12" fmla="*/ 849 w 907"/>
                  <a:gd name="T13" fmla="*/ 64 h 766"/>
                  <a:gd name="T14" fmla="*/ 872 w 907"/>
                  <a:gd name="T15" fmla="*/ 221 h 766"/>
                  <a:gd name="T16" fmla="*/ 735 w 907"/>
                  <a:gd name="T17" fmla="*/ 284 h 766"/>
                  <a:gd name="T18" fmla="*/ 651 w 907"/>
                  <a:gd name="T19" fmla="*/ 278 h 766"/>
                  <a:gd name="T20" fmla="*/ 565 w 907"/>
                  <a:gd name="T21" fmla="*/ 251 h 766"/>
                  <a:gd name="T22" fmla="*/ 504 w 907"/>
                  <a:gd name="T23" fmla="*/ 192 h 766"/>
                  <a:gd name="T24" fmla="*/ 507 w 907"/>
                  <a:gd name="T25" fmla="*/ 75 h 766"/>
                  <a:gd name="T26" fmla="*/ 537 w 907"/>
                  <a:gd name="T27" fmla="*/ 38 h 766"/>
                  <a:gd name="T28" fmla="*/ 447 w 907"/>
                  <a:gd name="T29" fmla="*/ 71 h 766"/>
                  <a:gd name="T30" fmla="*/ 382 w 907"/>
                  <a:gd name="T31" fmla="*/ 159 h 766"/>
                  <a:gd name="T32" fmla="*/ 387 w 907"/>
                  <a:gd name="T33" fmla="*/ 281 h 766"/>
                  <a:gd name="T34" fmla="*/ 243 w 907"/>
                  <a:gd name="T35" fmla="*/ 298 h 766"/>
                  <a:gd name="T36" fmla="*/ 143 w 907"/>
                  <a:gd name="T37" fmla="*/ 360 h 766"/>
                  <a:gd name="T38" fmla="*/ 25 w 907"/>
                  <a:gd name="T39" fmla="*/ 375 h 766"/>
                  <a:gd name="T40" fmla="*/ 0 w 907"/>
                  <a:gd name="T41" fmla="*/ 385 h 766"/>
                  <a:gd name="T42" fmla="*/ 25 w 907"/>
                  <a:gd name="T43" fmla="*/ 393 h 766"/>
                  <a:gd name="T44" fmla="*/ 143 w 907"/>
                  <a:gd name="T45" fmla="*/ 408 h 766"/>
                  <a:gd name="T46" fmla="*/ 243 w 907"/>
                  <a:gd name="T47" fmla="*/ 470 h 766"/>
                  <a:gd name="T48" fmla="*/ 387 w 907"/>
                  <a:gd name="T49" fmla="*/ 488 h 766"/>
                  <a:gd name="T50" fmla="*/ 382 w 907"/>
                  <a:gd name="T51" fmla="*/ 609 h 766"/>
                  <a:gd name="T52" fmla="*/ 447 w 907"/>
                  <a:gd name="T53" fmla="*/ 696 h 766"/>
                  <a:gd name="T54" fmla="*/ 537 w 907"/>
                  <a:gd name="T55" fmla="*/ 729 h 766"/>
                  <a:gd name="T56" fmla="*/ 507 w 907"/>
                  <a:gd name="T57" fmla="*/ 691 h 766"/>
                  <a:gd name="T58" fmla="*/ 504 w 907"/>
                  <a:gd name="T59" fmla="*/ 576 h 766"/>
                  <a:gd name="T60" fmla="*/ 565 w 907"/>
                  <a:gd name="T61" fmla="*/ 517 h 766"/>
                  <a:gd name="T62" fmla="*/ 651 w 907"/>
                  <a:gd name="T63" fmla="*/ 490 h 766"/>
                  <a:gd name="T64" fmla="*/ 735 w 907"/>
                  <a:gd name="T65" fmla="*/ 484 h 766"/>
                  <a:gd name="T66" fmla="*/ 872 w 907"/>
                  <a:gd name="T67" fmla="*/ 547 h 766"/>
                  <a:gd name="T68" fmla="*/ 849 w 907"/>
                  <a:gd name="T69" fmla="*/ 703 h 766"/>
                  <a:gd name="T70" fmla="*/ 695 w 907"/>
                  <a:gd name="T71" fmla="*/ 729 h 766"/>
                  <a:gd name="T72" fmla="*/ 679 w 907"/>
                  <a:gd name="T73" fmla="*/ 652 h 766"/>
                  <a:gd name="T74" fmla="*/ 720 w 907"/>
                  <a:gd name="T75" fmla="*/ 680 h 766"/>
                  <a:gd name="T76" fmla="*/ 754 w 907"/>
                  <a:gd name="T77" fmla="*/ 641 h 766"/>
                  <a:gd name="T78" fmla="*/ 702 w 907"/>
                  <a:gd name="T79" fmla="*/ 563 h 766"/>
                  <a:gd name="T80" fmla="*/ 626 w 907"/>
                  <a:gd name="T81" fmla="*/ 595 h 766"/>
                  <a:gd name="T82" fmla="*/ 614 w 907"/>
                  <a:gd name="T83" fmla="*/ 693 h 766"/>
                  <a:gd name="T84" fmla="*/ 668 w 907"/>
                  <a:gd name="T85" fmla="*/ 747 h 766"/>
                  <a:gd name="T86" fmla="*/ 762 w 907"/>
                  <a:gd name="T87" fmla="*/ 765 h 766"/>
                  <a:gd name="T88" fmla="*/ 862 w 907"/>
                  <a:gd name="T89" fmla="*/ 716 h 766"/>
                  <a:gd name="T90" fmla="*/ 875 w 907"/>
                  <a:gd name="T91" fmla="*/ 471 h 766"/>
                  <a:gd name="T92" fmla="*/ 844 w 907"/>
                  <a:gd name="T93" fmla="*/ 337 h 766"/>
                  <a:gd name="T94" fmla="*/ 894 w 907"/>
                  <a:gd name="T95" fmla="*/ 95 h 766"/>
                  <a:gd name="T96" fmla="*/ 783 w 907"/>
                  <a:gd name="T97" fmla="*/ 5 h 766"/>
                  <a:gd name="T98" fmla="*/ 684 w 907"/>
                  <a:gd name="T99" fmla="*/ 12 h 766"/>
                  <a:gd name="T100" fmla="*/ 620 w 907"/>
                  <a:gd name="T101" fmla="*/ 62 h 76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907"/>
                  <a:gd name="T154" fmla="*/ 0 h 766"/>
                  <a:gd name="T155" fmla="*/ 907 w 907"/>
                  <a:gd name="T156" fmla="*/ 766 h 76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907" h="766">
                    <a:moveTo>
                      <a:pt x="611" y="87"/>
                    </a:moveTo>
                    <a:lnTo>
                      <a:pt x="611" y="111"/>
                    </a:lnTo>
                    <a:lnTo>
                      <a:pt x="613" y="134"/>
                    </a:lnTo>
                    <a:lnTo>
                      <a:pt x="618" y="154"/>
                    </a:lnTo>
                    <a:lnTo>
                      <a:pt x="626" y="173"/>
                    </a:lnTo>
                    <a:lnTo>
                      <a:pt x="637" y="188"/>
                    </a:lnTo>
                    <a:lnTo>
                      <a:pt x="651" y="198"/>
                    </a:lnTo>
                    <a:lnTo>
                      <a:pt x="666" y="205"/>
                    </a:lnTo>
                    <a:lnTo>
                      <a:pt x="684" y="208"/>
                    </a:lnTo>
                    <a:lnTo>
                      <a:pt x="702" y="205"/>
                    </a:lnTo>
                    <a:lnTo>
                      <a:pt x="720" y="196"/>
                    </a:lnTo>
                    <a:lnTo>
                      <a:pt x="733" y="183"/>
                    </a:lnTo>
                    <a:lnTo>
                      <a:pt x="744" y="166"/>
                    </a:lnTo>
                    <a:lnTo>
                      <a:pt x="751" y="147"/>
                    </a:lnTo>
                    <a:lnTo>
                      <a:pt x="754" y="126"/>
                    </a:lnTo>
                    <a:lnTo>
                      <a:pt x="751" y="105"/>
                    </a:lnTo>
                    <a:lnTo>
                      <a:pt x="742" y="85"/>
                    </a:lnTo>
                    <a:lnTo>
                      <a:pt x="735" y="81"/>
                    </a:lnTo>
                    <a:lnTo>
                      <a:pt x="727" y="81"/>
                    </a:lnTo>
                    <a:lnTo>
                      <a:pt x="720" y="87"/>
                    </a:lnTo>
                    <a:lnTo>
                      <a:pt x="717" y="97"/>
                    </a:lnTo>
                    <a:lnTo>
                      <a:pt x="713" y="107"/>
                    </a:lnTo>
                    <a:lnTo>
                      <a:pt x="703" y="116"/>
                    </a:lnTo>
                    <a:lnTo>
                      <a:pt x="691" y="118"/>
                    </a:lnTo>
                    <a:lnTo>
                      <a:pt x="679" y="114"/>
                    </a:lnTo>
                    <a:lnTo>
                      <a:pt x="665" y="98"/>
                    </a:lnTo>
                    <a:lnTo>
                      <a:pt x="662" y="80"/>
                    </a:lnTo>
                    <a:lnTo>
                      <a:pt x="666" y="64"/>
                    </a:lnTo>
                    <a:lnTo>
                      <a:pt x="674" y="51"/>
                    </a:lnTo>
                    <a:lnTo>
                      <a:pt x="695" y="38"/>
                    </a:lnTo>
                    <a:lnTo>
                      <a:pt x="721" y="31"/>
                    </a:lnTo>
                    <a:lnTo>
                      <a:pt x="753" y="28"/>
                    </a:lnTo>
                    <a:lnTo>
                      <a:pt x="787" y="33"/>
                    </a:lnTo>
                    <a:lnTo>
                      <a:pt x="818" y="45"/>
                    </a:lnTo>
                    <a:lnTo>
                      <a:pt x="849" y="64"/>
                    </a:lnTo>
                    <a:lnTo>
                      <a:pt x="870" y="90"/>
                    </a:lnTo>
                    <a:lnTo>
                      <a:pt x="884" y="124"/>
                    </a:lnTo>
                    <a:lnTo>
                      <a:pt x="888" y="160"/>
                    </a:lnTo>
                    <a:lnTo>
                      <a:pt x="884" y="193"/>
                    </a:lnTo>
                    <a:lnTo>
                      <a:pt x="872" y="221"/>
                    </a:lnTo>
                    <a:lnTo>
                      <a:pt x="854" y="242"/>
                    </a:lnTo>
                    <a:lnTo>
                      <a:pt x="829" y="261"/>
                    </a:lnTo>
                    <a:lnTo>
                      <a:pt x="802" y="274"/>
                    </a:lnTo>
                    <a:lnTo>
                      <a:pt x="769" y="281"/>
                    </a:lnTo>
                    <a:lnTo>
                      <a:pt x="735" y="284"/>
                    </a:lnTo>
                    <a:lnTo>
                      <a:pt x="720" y="284"/>
                    </a:lnTo>
                    <a:lnTo>
                      <a:pt x="703" y="283"/>
                    </a:lnTo>
                    <a:lnTo>
                      <a:pt x="687" y="283"/>
                    </a:lnTo>
                    <a:lnTo>
                      <a:pt x="669" y="281"/>
                    </a:lnTo>
                    <a:lnTo>
                      <a:pt x="651" y="278"/>
                    </a:lnTo>
                    <a:lnTo>
                      <a:pt x="633" y="275"/>
                    </a:lnTo>
                    <a:lnTo>
                      <a:pt x="615" y="271"/>
                    </a:lnTo>
                    <a:lnTo>
                      <a:pt x="598" y="265"/>
                    </a:lnTo>
                    <a:lnTo>
                      <a:pt x="581" y="259"/>
                    </a:lnTo>
                    <a:lnTo>
                      <a:pt x="565" y="251"/>
                    </a:lnTo>
                    <a:lnTo>
                      <a:pt x="550" y="242"/>
                    </a:lnTo>
                    <a:lnTo>
                      <a:pt x="536" y="232"/>
                    </a:lnTo>
                    <a:lnTo>
                      <a:pt x="524" y="221"/>
                    </a:lnTo>
                    <a:lnTo>
                      <a:pt x="513" y="208"/>
                    </a:lnTo>
                    <a:lnTo>
                      <a:pt x="504" y="192"/>
                    </a:lnTo>
                    <a:lnTo>
                      <a:pt x="498" y="175"/>
                    </a:lnTo>
                    <a:lnTo>
                      <a:pt x="491" y="141"/>
                    </a:lnTo>
                    <a:lnTo>
                      <a:pt x="491" y="114"/>
                    </a:lnTo>
                    <a:lnTo>
                      <a:pt x="498" y="92"/>
                    </a:lnTo>
                    <a:lnTo>
                      <a:pt x="507" y="75"/>
                    </a:lnTo>
                    <a:lnTo>
                      <a:pt x="520" y="62"/>
                    </a:lnTo>
                    <a:lnTo>
                      <a:pt x="532" y="52"/>
                    </a:lnTo>
                    <a:lnTo>
                      <a:pt x="544" y="45"/>
                    </a:lnTo>
                    <a:lnTo>
                      <a:pt x="555" y="41"/>
                    </a:lnTo>
                    <a:lnTo>
                      <a:pt x="537" y="38"/>
                    </a:lnTo>
                    <a:lnTo>
                      <a:pt x="520" y="39"/>
                    </a:lnTo>
                    <a:lnTo>
                      <a:pt x="502" y="44"/>
                    </a:lnTo>
                    <a:lnTo>
                      <a:pt x="483" y="49"/>
                    </a:lnTo>
                    <a:lnTo>
                      <a:pt x="465" y="59"/>
                    </a:lnTo>
                    <a:lnTo>
                      <a:pt x="447" y="71"/>
                    </a:lnTo>
                    <a:lnTo>
                      <a:pt x="430" y="84"/>
                    </a:lnTo>
                    <a:lnTo>
                      <a:pt x="415" y="100"/>
                    </a:lnTo>
                    <a:lnTo>
                      <a:pt x="403" y="118"/>
                    </a:lnTo>
                    <a:lnTo>
                      <a:pt x="391" y="137"/>
                    </a:lnTo>
                    <a:lnTo>
                      <a:pt x="382" y="159"/>
                    </a:lnTo>
                    <a:lnTo>
                      <a:pt x="376" y="182"/>
                    </a:lnTo>
                    <a:lnTo>
                      <a:pt x="373" y="205"/>
                    </a:lnTo>
                    <a:lnTo>
                      <a:pt x="374" y="229"/>
                    </a:lnTo>
                    <a:lnTo>
                      <a:pt x="378" y="255"/>
                    </a:lnTo>
                    <a:lnTo>
                      <a:pt x="387" y="281"/>
                    </a:lnTo>
                    <a:lnTo>
                      <a:pt x="356" y="274"/>
                    </a:lnTo>
                    <a:lnTo>
                      <a:pt x="326" y="272"/>
                    </a:lnTo>
                    <a:lnTo>
                      <a:pt x="297" y="278"/>
                    </a:lnTo>
                    <a:lnTo>
                      <a:pt x="269" y="287"/>
                    </a:lnTo>
                    <a:lnTo>
                      <a:pt x="243" y="298"/>
                    </a:lnTo>
                    <a:lnTo>
                      <a:pt x="219" y="313"/>
                    </a:lnTo>
                    <a:lnTo>
                      <a:pt x="200" y="327"/>
                    </a:lnTo>
                    <a:lnTo>
                      <a:pt x="184" y="340"/>
                    </a:lnTo>
                    <a:lnTo>
                      <a:pt x="166" y="352"/>
                    </a:lnTo>
                    <a:lnTo>
                      <a:pt x="143" y="360"/>
                    </a:lnTo>
                    <a:lnTo>
                      <a:pt x="117" y="366"/>
                    </a:lnTo>
                    <a:lnTo>
                      <a:pt x="89" y="370"/>
                    </a:lnTo>
                    <a:lnTo>
                      <a:pt x="63" y="373"/>
                    </a:lnTo>
                    <a:lnTo>
                      <a:pt x="41" y="375"/>
                    </a:lnTo>
                    <a:lnTo>
                      <a:pt x="25" y="375"/>
                    </a:lnTo>
                    <a:lnTo>
                      <a:pt x="15" y="373"/>
                    </a:lnTo>
                    <a:lnTo>
                      <a:pt x="7" y="373"/>
                    </a:lnTo>
                    <a:lnTo>
                      <a:pt x="3" y="378"/>
                    </a:lnTo>
                    <a:lnTo>
                      <a:pt x="0" y="382"/>
                    </a:lnTo>
                    <a:lnTo>
                      <a:pt x="0" y="385"/>
                    </a:lnTo>
                    <a:lnTo>
                      <a:pt x="0" y="386"/>
                    </a:lnTo>
                    <a:lnTo>
                      <a:pt x="3" y="390"/>
                    </a:lnTo>
                    <a:lnTo>
                      <a:pt x="7" y="395"/>
                    </a:lnTo>
                    <a:lnTo>
                      <a:pt x="15" y="395"/>
                    </a:lnTo>
                    <a:lnTo>
                      <a:pt x="25" y="393"/>
                    </a:lnTo>
                    <a:lnTo>
                      <a:pt x="41" y="393"/>
                    </a:lnTo>
                    <a:lnTo>
                      <a:pt x="63" y="395"/>
                    </a:lnTo>
                    <a:lnTo>
                      <a:pt x="89" y="398"/>
                    </a:lnTo>
                    <a:lnTo>
                      <a:pt x="117" y="402"/>
                    </a:lnTo>
                    <a:lnTo>
                      <a:pt x="143" y="408"/>
                    </a:lnTo>
                    <a:lnTo>
                      <a:pt x="166" y="416"/>
                    </a:lnTo>
                    <a:lnTo>
                      <a:pt x="184" y="428"/>
                    </a:lnTo>
                    <a:lnTo>
                      <a:pt x="200" y="441"/>
                    </a:lnTo>
                    <a:lnTo>
                      <a:pt x="219" y="455"/>
                    </a:lnTo>
                    <a:lnTo>
                      <a:pt x="243" y="470"/>
                    </a:lnTo>
                    <a:lnTo>
                      <a:pt x="269" y="481"/>
                    </a:lnTo>
                    <a:lnTo>
                      <a:pt x="297" y="491"/>
                    </a:lnTo>
                    <a:lnTo>
                      <a:pt x="326" y="496"/>
                    </a:lnTo>
                    <a:lnTo>
                      <a:pt x="356" y="496"/>
                    </a:lnTo>
                    <a:lnTo>
                      <a:pt x="387" y="488"/>
                    </a:lnTo>
                    <a:lnTo>
                      <a:pt x="378" y="514"/>
                    </a:lnTo>
                    <a:lnTo>
                      <a:pt x="374" y="539"/>
                    </a:lnTo>
                    <a:lnTo>
                      <a:pt x="373" y="563"/>
                    </a:lnTo>
                    <a:lnTo>
                      <a:pt x="376" y="586"/>
                    </a:lnTo>
                    <a:lnTo>
                      <a:pt x="382" y="609"/>
                    </a:lnTo>
                    <a:lnTo>
                      <a:pt x="391" y="629"/>
                    </a:lnTo>
                    <a:lnTo>
                      <a:pt x="403" y="650"/>
                    </a:lnTo>
                    <a:lnTo>
                      <a:pt x="415" y="667"/>
                    </a:lnTo>
                    <a:lnTo>
                      <a:pt x="430" y="683"/>
                    </a:lnTo>
                    <a:lnTo>
                      <a:pt x="447" y="696"/>
                    </a:lnTo>
                    <a:lnTo>
                      <a:pt x="465" y="707"/>
                    </a:lnTo>
                    <a:lnTo>
                      <a:pt x="483" y="717"/>
                    </a:lnTo>
                    <a:lnTo>
                      <a:pt x="502" y="723"/>
                    </a:lnTo>
                    <a:lnTo>
                      <a:pt x="520" y="727"/>
                    </a:lnTo>
                    <a:lnTo>
                      <a:pt x="537" y="729"/>
                    </a:lnTo>
                    <a:lnTo>
                      <a:pt x="555" y="726"/>
                    </a:lnTo>
                    <a:lnTo>
                      <a:pt x="544" y="722"/>
                    </a:lnTo>
                    <a:lnTo>
                      <a:pt x="532" y="714"/>
                    </a:lnTo>
                    <a:lnTo>
                      <a:pt x="520" y="704"/>
                    </a:lnTo>
                    <a:lnTo>
                      <a:pt x="507" y="691"/>
                    </a:lnTo>
                    <a:lnTo>
                      <a:pt x="498" y="676"/>
                    </a:lnTo>
                    <a:lnTo>
                      <a:pt x="491" y="654"/>
                    </a:lnTo>
                    <a:lnTo>
                      <a:pt x="491" y="627"/>
                    </a:lnTo>
                    <a:lnTo>
                      <a:pt x="498" y="593"/>
                    </a:lnTo>
                    <a:lnTo>
                      <a:pt x="504" y="576"/>
                    </a:lnTo>
                    <a:lnTo>
                      <a:pt x="513" y="560"/>
                    </a:lnTo>
                    <a:lnTo>
                      <a:pt x="524" y="547"/>
                    </a:lnTo>
                    <a:lnTo>
                      <a:pt x="536" y="536"/>
                    </a:lnTo>
                    <a:lnTo>
                      <a:pt x="550" y="526"/>
                    </a:lnTo>
                    <a:lnTo>
                      <a:pt x="565" y="517"/>
                    </a:lnTo>
                    <a:lnTo>
                      <a:pt x="581" y="509"/>
                    </a:lnTo>
                    <a:lnTo>
                      <a:pt x="598" y="503"/>
                    </a:lnTo>
                    <a:lnTo>
                      <a:pt x="615" y="497"/>
                    </a:lnTo>
                    <a:lnTo>
                      <a:pt x="633" y="493"/>
                    </a:lnTo>
                    <a:lnTo>
                      <a:pt x="651" y="490"/>
                    </a:lnTo>
                    <a:lnTo>
                      <a:pt x="669" y="487"/>
                    </a:lnTo>
                    <a:lnTo>
                      <a:pt x="687" y="485"/>
                    </a:lnTo>
                    <a:lnTo>
                      <a:pt x="703" y="485"/>
                    </a:lnTo>
                    <a:lnTo>
                      <a:pt x="720" y="484"/>
                    </a:lnTo>
                    <a:lnTo>
                      <a:pt x="735" y="484"/>
                    </a:lnTo>
                    <a:lnTo>
                      <a:pt x="769" y="487"/>
                    </a:lnTo>
                    <a:lnTo>
                      <a:pt x="802" y="494"/>
                    </a:lnTo>
                    <a:lnTo>
                      <a:pt x="829" y="507"/>
                    </a:lnTo>
                    <a:lnTo>
                      <a:pt x="854" y="526"/>
                    </a:lnTo>
                    <a:lnTo>
                      <a:pt x="872" y="547"/>
                    </a:lnTo>
                    <a:lnTo>
                      <a:pt x="884" y="575"/>
                    </a:lnTo>
                    <a:lnTo>
                      <a:pt x="888" y="606"/>
                    </a:lnTo>
                    <a:lnTo>
                      <a:pt x="884" y="642"/>
                    </a:lnTo>
                    <a:lnTo>
                      <a:pt x="870" y="677"/>
                    </a:lnTo>
                    <a:lnTo>
                      <a:pt x="849" y="703"/>
                    </a:lnTo>
                    <a:lnTo>
                      <a:pt x="818" y="722"/>
                    </a:lnTo>
                    <a:lnTo>
                      <a:pt x="787" y="733"/>
                    </a:lnTo>
                    <a:lnTo>
                      <a:pt x="753" y="739"/>
                    </a:lnTo>
                    <a:lnTo>
                      <a:pt x="721" y="736"/>
                    </a:lnTo>
                    <a:lnTo>
                      <a:pt x="695" y="729"/>
                    </a:lnTo>
                    <a:lnTo>
                      <a:pt x="674" y="716"/>
                    </a:lnTo>
                    <a:lnTo>
                      <a:pt x="666" y="703"/>
                    </a:lnTo>
                    <a:lnTo>
                      <a:pt x="662" y="686"/>
                    </a:lnTo>
                    <a:lnTo>
                      <a:pt x="665" y="668"/>
                    </a:lnTo>
                    <a:lnTo>
                      <a:pt x="679" y="652"/>
                    </a:lnTo>
                    <a:lnTo>
                      <a:pt x="691" y="648"/>
                    </a:lnTo>
                    <a:lnTo>
                      <a:pt x="703" y="652"/>
                    </a:lnTo>
                    <a:lnTo>
                      <a:pt x="713" y="660"/>
                    </a:lnTo>
                    <a:lnTo>
                      <a:pt x="717" y="670"/>
                    </a:lnTo>
                    <a:lnTo>
                      <a:pt x="720" y="680"/>
                    </a:lnTo>
                    <a:lnTo>
                      <a:pt x="727" y="686"/>
                    </a:lnTo>
                    <a:lnTo>
                      <a:pt x="735" y="686"/>
                    </a:lnTo>
                    <a:lnTo>
                      <a:pt x="742" y="681"/>
                    </a:lnTo>
                    <a:lnTo>
                      <a:pt x="751" y="661"/>
                    </a:lnTo>
                    <a:lnTo>
                      <a:pt x="754" y="641"/>
                    </a:lnTo>
                    <a:lnTo>
                      <a:pt x="751" y="621"/>
                    </a:lnTo>
                    <a:lnTo>
                      <a:pt x="744" y="601"/>
                    </a:lnTo>
                    <a:lnTo>
                      <a:pt x="733" y="585"/>
                    </a:lnTo>
                    <a:lnTo>
                      <a:pt x="720" y="572"/>
                    </a:lnTo>
                    <a:lnTo>
                      <a:pt x="702" y="563"/>
                    </a:lnTo>
                    <a:lnTo>
                      <a:pt x="684" y="560"/>
                    </a:lnTo>
                    <a:lnTo>
                      <a:pt x="666" y="563"/>
                    </a:lnTo>
                    <a:lnTo>
                      <a:pt x="651" y="569"/>
                    </a:lnTo>
                    <a:lnTo>
                      <a:pt x="637" y="580"/>
                    </a:lnTo>
                    <a:lnTo>
                      <a:pt x="626" y="595"/>
                    </a:lnTo>
                    <a:lnTo>
                      <a:pt x="618" y="614"/>
                    </a:lnTo>
                    <a:lnTo>
                      <a:pt x="613" y="634"/>
                    </a:lnTo>
                    <a:lnTo>
                      <a:pt x="611" y="655"/>
                    </a:lnTo>
                    <a:lnTo>
                      <a:pt x="611" y="680"/>
                    </a:lnTo>
                    <a:lnTo>
                      <a:pt x="614" y="693"/>
                    </a:lnTo>
                    <a:lnTo>
                      <a:pt x="620" y="704"/>
                    </a:lnTo>
                    <a:lnTo>
                      <a:pt x="629" y="716"/>
                    </a:lnTo>
                    <a:lnTo>
                      <a:pt x="640" y="727"/>
                    </a:lnTo>
                    <a:lnTo>
                      <a:pt x="652" y="737"/>
                    </a:lnTo>
                    <a:lnTo>
                      <a:pt x="668" y="747"/>
                    </a:lnTo>
                    <a:lnTo>
                      <a:pt x="684" y="755"/>
                    </a:lnTo>
                    <a:lnTo>
                      <a:pt x="702" y="760"/>
                    </a:lnTo>
                    <a:lnTo>
                      <a:pt x="721" y="765"/>
                    </a:lnTo>
                    <a:lnTo>
                      <a:pt x="742" y="766"/>
                    </a:lnTo>
                    <a:lnTo>
                      <a:pt x="762" y="765"/>
                    </a:lnTo>
                    <a:lnTo>
                      <a:pt x="783" y="762"/>
                    </a:lnTo>
                    <a:lnTo>
                      <a:pt x="803" y="756"/>
                    </a:lnTo>
                    <a:lnTo>
                      <a:pt x="824" y="746"/>
                    </a:lnTo>
                    <a:lnTo>
                      <a:pt x="843" y="733"/>
                    </a:lnTo>
                    <a:lnTo>
                      <a:pt x="862" y="716"/>
                    </a:lnTo>
                    <a:lnTo>
                      <a:pt x="894" y="671"/>
                    </a:lnTo>
                    <a:lnTo>
                      <a:pt x="907" y="621"/>
                    </a:lnTo>
                    <a:lnTo>
                      <a:pt x="907" y="569"/>
                    </a:lnTo>
                    <a:lnTo>
                      <a:pt x="895" y="517"/>
                    </a:lnTo>
                    <a:lnTo>
                      <a:pt x="875" y="471"/>
                    </a:lnTo>
                    <a:lnTo>
                      <a:pt x="844" y="431"/>
                    </a:lnTo>
                    <a:lnTo>
                      <a:pt x="811" y="401"/>
                    </a:lnTo>
                    <a:lnTo>
                      <a:pt x="776" y="385"/>
                    </a:lnTo>
                    <a:lnTo>
                      <a:pt x="811" y="367"/>
                    </a:lnTo>
                    <a:lnTo>
                      <a:pt x="844" y="337"/>
                    </a:lnTo>
                    <a:lnTo>
                      <a:pt x="875" y="297"/>
                    </a:lnTo>
                    <a:lnTo>
                      <a:pt x="895" y="249"/>
                    </a:lnTo>
                    <a:lnTo>
                      <a:pt x="907" y="199"/>
                    </a:lnTo>
                    <a:lnTo>
                      <a:pt x="907" y="146"/>
                    </a:lnTo>
                    <a:lnTo>
                      <a:pt x="894" y="95"/>
                    </a:lnTo>
                    <a:lnTo>
                      <a:pt x="862" y="51"/>
                    </a:lnTo>
                    <a:lnTo>
                      <a:pt x="843" y="33"/>
                    </a:lnTo>
                    <a:lnTo>
                      <a:pt x="824" y="21"/>
                    </a:lnTo>
                    <a:lnTo>
                      <a:pt x="803" y="12"/>
                    </a:lnTo>
                    <a:lnTo>
                      <a:pt x="783" y="5"/>
                    </a:lnTo>
                    <a:lnTo>
                      <a:pt x="762" y="2"/>
                    </a:lnTo>
                    <a:lnTo>
                      <a:pt x="742" y="0"/>
                    </a:lnTo>
                    <a:lnTo>
                      <a:pt x="721" y="3"/>
                    </a:lnTo>
                    <a:lnTo>
                      <a:pt x="702" y="6"/>
                    </a:lnTo>
                    <a:lnTo>
                      <a:pt x="684" y="12"/>
                    </a:lnTo>
                    <a:lnTo>
                      <a:pt x="668" y="21"/>
                    </a:lnTo>
                    <a:lnTo>
                      <a:pt x="652" y="29"/>
                    </a:lnTo>
                    <a:lnTo>
                      <a:pt x="640" y="39"/>
                    </a:lnTo>
                    <a:lnTo>
                      <a:pt x="629" y="51"/>
                    </a:lnTo>
                    <a:lnTo>
                      <a:pt x="620" y="62"/>
                    </a:lnTo>
                    <a:lnTo>
                      <a:pt x="614" y="74"/>
                    </a:lnTo>
                    <a:lnTo>
                      <a:pt x="611" y="87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601" name="Freeform 71"/>
              <p:cNvSpPr>
                <a:spLocks/>
              </p:cNvSpPr>
              <p:nvPr/>
            </p:nvSpPr>
            <p:spPr bwMode="auto">
              <a:xfrm>
                <a:off x="157" y="1863"/>
                <a:ext cx="693" cy="574"/>
              </a:xfrm>
              <a:custGeom>
                <a:avLst/>
                <a:gdLst>
                  <a:gd name="T0" fmla="*/ 314 w 740"/>
                  <a:gd name="T1" fmla="*/ 213 h 593"/>
                  <a:gd name="T2" fmla="*/ 305 w 740"/>
                  <a:gd name="T3" fmla="*/ 233 h 593"/>
                  <a:gd name="T4" fmla="*/ 285 w 740"/>
                  <a:gd name="T5" fmla="*/ 227 h 593"/>
                  <a:gd name="T6" fmla="*/ 227 w 740"/>
                  <a:gd name="T7" fmla="*/ 201 h 593"/>
                  <a:gd name="T8" fmla="*/ 171 w 740"/>
                  <a:gd name="T9" fmla="*/ 213 h 593"/>
                  <a:gd name="T10" fmla="*/ 130 w 740"/>
                  <a:gd name="T11" fmla="*/ 234 h 593"/>
                  <a:gd name="T12" fmla="*/ 86 w 740"/>
                  <a:gd name="T13" fmla="*/ 265 h 593"/>
                  <a:gd name="T14" fmla="*/ 31 w 740"/>
                  <a:gd name="T15" fmla="*/ 289 h 593"/>
                  <a:gd name="T16" fmla="*/ 9 w 740"/>
                  <a:gd name="T17" fmla="*/ 302 h 593"/>
                  <a:gd name="T18" fmla="*/ 70 w 740"/>
                  <a:gd name="T19" fmla="*/ 319 h 593"/>
                  <a:gd name="T20" fmla="*/ 116 w 740"/>
                  <a:gd name="T21" fmla="*/ 351 h 593"/>
                  <a:gd name="T22" fmla="*/ 156 w 740"/>
                  <a:gd name="T23" fmla="*/ 374 h 593"/>
                  <a:gd name="T24" fmla="*/ 208 w 740"/>
                  <a:gd name="T25" fmla="*/ 391 h 593"/>
                  <a:gd name="T26" fmla="*/ 266 w 740"/>
                  <a:gd name="T27" fmla="*/ 381 h 593"/>
                  <a:gd name="T28" fmla="*/ 298 w 740"/>
                  <a:gd name="T29" fmla="*/ 361 h 593"/>
                  <a:gd name="T30" fmla="*/ 314 w 740"/>
                  <a:gd name="T31" fmla="*/ 374 h 593"/>
                  <a:gd name="T32" fmla="*/ 307 w 740"/>
                  <a:gd name="T33" fmla="*/ 403 h 593"/>
                  <a:gd name="T34" fmla="*/ 288 w 740"/>
                  <a:gd name="T35" fmla="*/ 458 h 593"/>
                  <a:gd name="T36" fmla="*/ 304 w 740"/>
                  <a:gd name="T37" fmla="*/ 540 h 593"/>
                  <a:gd name="T38" fmla="*/ 349 w 740"/>
                  <a:gd name="T39" fmla="*/ 563 h 593"/>
                  <a:gd name="T40" fmla="*/ 363 w 740"/>
                  <a:gd name="T41" fmla="*/ 476 h 593"/>
                  <a:gd name="T42" fmla="*/ 427 w 740"/>
                  <a:gd name="T43" fmla="*/ 411 h 593"/>
                  <a:gd name="T44" fmla="*/ 500 w 740"/>
                  <a:gd name="T45" fmla="*/ 387 h 593"/>
                  <a:gd name="T46" fmla="*/ 559 w 740"/>
                  <a:gd name="T47" fmla="*/ 378 h 593"/>
                  <a:gd name="T48" fmla="*/ 615 w 740"/>
                  <a:gd name="T49" fmla="*/ 377 h 593"/>
                  <a:gd name="T50" fmla="*/ 669 w 740"/>
                  <a:gd name="T51" fmla="*/ 386 h 593"/>
                  <a:gd name="T52" fmla="*/ 715 w 740"/>
                  <a:gd name="T53" fmla="*/ 401 h 593"/>
                  <a:gd name="T54" fmla="*/ 732 w 740"/>
                  <a:gd name="T55" fmla="*/ 403 h 593"/>
                  <a:gd name="T56" fmla="*/ 682 w 740"/>
                  <a:gd name="T57" fmla="*/ 350 h 593"/>
                  <a:gd name="T58" fmla="*/ 614 w 740"/>
                  <a:gd name="T59" fmla="*/ 305 h 593"/>
                  <a:gd name="T60" fmla="*/ 636 w 740"/>
                  <a:gd name="T61" fmla="*/ 278 h 593"/>
                  <a:gd name="T62" fmla="*/ 701 w 740"/>
                  <a:gd name="T63" fmla="*/ 226 h 593"/>
                  <a:gd name="T64" fmla="*/ 740 w 740"/>
                  <a:gd name="T65" fmla="*/ 177 h 593"/>
                  <a:gd name="T66" fmla="*/ 700 w 740"/>
                  <a:gd name="T67" fmla="*/ 200 h 593"/>
                  <a:gd name="T68" fmla="*/ 652 w 740"/>
                  <a:gd name="T69" fmla="*/ 213 h 593"/>
                  <a:gd name="T70" fmla="*/ 597 w 740"/>
                  <a:gd name="T71" fmla="*/ 219 h 593"/>
                  <a:gd name="T72" fmla="*/ 538 w 740"/>
                  <a:gd name="T73" fmla="*/ 214 h 593"/>
                  <a:gd name="T74" fmla="*/ 481 w 740"/>
                  <a:gd name="T75" fmla="*/ 203 h 593"/>
                  <a:gd name="T76" fmla="*/ 400 w 740"/>
                  <a:gd name="T77" fmla="*/ 164 h 593"/>
                  <a:gd name="T78" fmla="*/ 353 w 740"/>
                  <a:gd name="T79" fmla="*/ 89 h 593"/>
                  <a:gd name="T80" fmla="*/ 355 w 740"/>
                  <a:gd name="T81" fmla="*/ 0 h 593"/>
                  <a:gd name="T82" fmla="*/ 292 w 740"/>
                  <a:gd name="T83" fmla="*/ 83 h 593"/>
                  <a:gd name="T84" fmla="*/ 293 w 740"/>
                  <a:gd name="T85" fmla="*/ 160 h 59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740"/>
                  <a:gd name="T130" fmla="*/ 0 h 593"/>
                  <a:gd name="T131" fmla="*/ 740 w 740"/>
                  <a:gd name="T132" fmla="*/ 593 h 59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740" h="593">
                    <a:moveTo>
                      <a:pt x="307" y="193"/>
                    </a:moveTo>
                    <a:lnTo>
                      <a:pt x="312" y="203"/>
                    </a:lnTo>
                    <a:lnTo>
                      <a:pt x="314" y="213"/>
                    </a:lnTo>
                    <a:lnTo>
                      <a:pt x="314" y="221"/>
                    </a:lnTo>
                    <a:lnTo>
                      <a:pt x="311" y="227"/>
                    </a:lnTo>
                    <a:lnTo>
                      <a:pt x="305" y="233"/>
                    </a:lnTo>
                    <a:lnTo>
                      <a:pt x="298" y="234"/>
                    </a:lnTo>
                    <a:lnTo>
                      <a:pt x="292" y="233"/>
                    </a:lnTo>
                    <a:lnTo>
                      <a:pt x="285" y="227"/>
                    </a:lnTo>
                    <a:lnTo>
                      <a:pt x="266" y="211"/>
                    </a:lnTo>
                    <a:lnTo>
                      <a:pt x="246" y="204"/>
                    </a:lnTo>
                    <a:lnTo>
                      <a:pt x="227" y="201"/>
                    </a:lnTo>
                    <a:lnTo>
                      <a:pt x="208" y="203"/>
                    </a:lnTo>
                    <a:lnTo>
                      <a:pt x="189" y="207"/>
                    </a:lnTo>
                    <a:lnTo>
                      <a:pt x="171" y="213"/>
                    </a:lnTo>
                    <a:lnTo>
                      <a:pt x="156" y="220"/>
                    </a:lnTo>
                    <a:lnTo>
                      <a:pt x="142" y="227"/>
                    </a:lnTo>
                    <a:lnTo>
                      <a:pt x="130" y="234"/>
                    </a:lnTo>
                    <a:lnTo>
                      <a:pt x="116" y="243"/>
                    </a:lnTo>
                    <a:lnTo>
                      <a:pt x="102" y="253"/>
                    </a:lnTo>
                    <a:lnTo>
                      <a:pt x="86" y="265"/>
                    </a:lnTo>
                    <a:lnTo>
                      <a:pt x="70" y="275"/>
                    </a:lnTo>
                    <a:lnTo>
                      <a:pt x="50" y="283"/>
                    </a:lnTo>
                    <a:lnTo>
                      <a:pt x="31" y="289"/>
                    </a:lnTo>
                    <a:lnTo>
                      <a:pt x="9" y="292"/>
                    </a:lnTo>
                    <a:lnTo>
                      <a:pt x="0" y="298"/>
                    </a:lnTo>
                    <a:lnTo>
                      <a:pt x="9" y="302"/>
                    </a:lnTo>
                    <a:lnTo>
                      <a:pt x="31" y="305"/>
                    </a:lnTo>
                    <a:lnTo>
                      <a:pt x="50" y="311"/>
                    </a:lnTo>
                    <a:lnTo>
                      <a:pt x="70" y="319"/>
                    </a:lnTo>
                    <a:lnTo>
                      <a:pt x="86" y="329"/>
                    </a:lnTo>
                    <a:lnTo>
                      <a:pt x="102" y="341"/>
                    </a:lnTo>
                    <a:lnTo>
                      <a:pt x="116" y="351"/>
                    </a:lnTo>
                    <a:lnTo>
                      <a:pt x="130" y="360"/>
                    </a:lnTo>
                    <a:lnTo>
                      <a:pt x="142" y="367"/>
                    </a:lnTo>
                    <a:lnTo>
                      <a:pt x="156" y="374"/>
                    </a:lnTo>
                    <a:lnTo>
                      <a:pt x="171" y="381"/>
                    </a:lnTo>
                    <a:lnTo>
                      <a:pt x="189" y="387"/>
                    </a:lnTo>
                    <a:lnTo>
                      <a:pt x="208" y="391"/>
                    </a:lnTo>
                    <a:lnTo>
                      <a:pt x="227" y="393"/>
                    </a:lnTo>
                    <a:lnTo>
                      <a:pt x="246" y="390"/>
                    </a:lnTo>
                    <a:lnTo>
                      <a:pt x="266" y="381"/>
                    </a:lnTo>
                    <a:lnTo>
                      <a:pt x="285" y="367"/>
                    </a:lnTo>
                    <a:lnTo>
                      <a:pt x="292" y="362"/>
                    </a:lnTo>
                    <a:lnTo>
                      <a:pt x="298" y="361"/>
                    </a:lnTo>
                    <a:lnTo>
                      <a:pt x="305" y="362"/>
                    </a:lnTo>
                    <a:lnTo>
                      <a:pt x="311" y="367"/>
                    </a:lnTo>
                    <a:lnTo>
                      <a:pt x="314" y="374"/>
                    </a:lnTo>
                    <a:lnTo>
                      <a:pt x="314" y="383"/>
                    </a:lnTo>
                    <a:lnTo>
                      <a:pt x="312" y="393"/>
                    </a:lnTo>
                    <a:lnTo>
                      <a:pt x="307" y="403"/>
                    </a:lnTo>
                    <a:lnTo>
                      <a:pt x="300" y="416"/>
                    </a:lnTo>
                    <a:lnTo>
                      <a:pt x="293" y="434"/>
                    </a:lnTo>
                    <a:lnTo>
                      <a:pt x="288" y="458"/>
                    </a:lnTo>
                    <a:lnTo>
                      <a:pt x="288" y="483"/>
                    </a:lnTo>
                    <a:lnTo>
                      <a:pt x="292" y="511"/>
                    </a:lnTo>
                    <a:lnTo>
                      <a:pt x="304" y="540"/>
                    </a:lnTo>
                    <a:lnTo>
                      <a:pt x="325" y="567"/>
                    </a:lnTo>
                    <a:lnTo>
                      <a:pt x="355" y="593"/>
                    </a:lnTo>
                    <a:lnTo>
                      <a:pt x="349" y="563"/>
                    </a:lnTo>
                    <a:lnTo>
                      <a:pt x="349" y="532"/>
                    </a:lnTo>
                    <a:lnTo>
                      <a:pt x="353" y="504"/>
                    </a:lnTo>
                    <a:lnTo>
                      <a:pt x="363" y="476"/>
                    </a:lnTo>
                    <a:lnTo>
                      <a:pt x="379" y="452"/>
                    </a:lnTo>
                    <a:lnTo>
                      <a:pt x="400" y="430"/>
                    </a:lnTo>
                    <a:lnTo>
                      <a:pt x="427" y="411"/>
                    </a:lnTo>
                    <a:lnTo>
                      <a:pt x="462" y="397"/>
                    </a:lnTo>
                    <a:lnTo>
                      <a:pt x="481" y="391"/>
                    </a:lnTo>
                    <a:lnTo>
                      <a:pt x="500" y="387"/>
                    </a:lnTo>
                    <a:lnTo>
                      <a:pt x="519" y="383"/>
                    </a:lnTo>
                    <a:lnTo>
                      <a:pt x="538" y="380"/>
                    </a:lnTo>
                    <a:lnTo>
                      <a:pt x="559" y="378"/>
                    </a:lnTo>
                    <a:lnTo>
                      <a:pt x="578" y="377"/>
                    </a:lnTo>
                    <a:lnTo>
                      <a:pt x="597" y="377"/>
                    </a:lnTo>
                    <a:lnTo>
                      <a:pt x="615" y="377"/>
                    </a:lnTo>
                    <a:lnTo>
                      <a:pt x="634" y="378"/>
                    </a:lnTo>
                    <a:lnTo>
                      <a:pt x="652" y="381"/>
                    </a:lnTo>
                    <a:lnTo>
                      <a:pt x="669" y="386"/>
                    </a:lnTo>
                    <a:lnTo>
                      <a:pt x="685" y="390"/>
                    </a:lnTo>
                    <a:lnTo>
                      <a:pt x="700" y="396"/>
                    </a:lnTo>
                    <a:lnTo>
                      <a:pt x="715" y="401"/>
                    </a:lnTo>
                    <a:lnTo>
                      <a:pt x="728" y="409"/>
                    </a:lnTo>
                    <a:lnTo>
                      <a:pt x="740" y="417"/>
                    </a:lnTo>
                    <a:lnTo>
                      <a:pt x="732" y="403"/>
                    </a:lnTo>
                    <a:lnTo>
                      <a:pt x="719" y="386"/>
                    </a:lnTo>
                    <a:lnTo>
                      <a:pt x="701" y="368"/>
                    </a:lnTo>
                    <a:lnTo>
                      <a:pt x="682" y="350"/>
                    </a:lnTo>
                    <a:lnTo>
                      <a:pt x="659" y="332"/>
                    </a:lnTo>
                    <a:lnTo>
                      <a:pt x="636" y="318"/>
                    </a:lnTo>
                    <a:lnTo>
                      <a:pt x="614" y="305"/>
                    </a:lnTo>
                    <a:lnTo>
                      <a:pt x="592" y="298"/>
                    </a:lnTo>
                    <a:lnTo>
                      <a:pt x="614" y="289"/>
                    </a:lnTo>
                    <a:lnTo>
                      <a:pt x="636" y="278"/>
                    </a:lnTo>
                    <a:lnTo>
                      <a:pt x="659" y="262"/>
                    </a:lnTo>
                    <a:lnTo>
                      <a:pt x="682" y="244"/>
                    </a:lnTo>
                    <a:lnTo>
                      <a:pt x="701" y="226"/>
                    </a:lnTo>
                    <a:lnTo>
                      <a:pt x="719" y="208"/>
                    </a:lnTo>
                    <a:lnTo>
                      <a:pt x="732" y="191"/>
                    </a:lnTo>
                    <a:lnTo>
                      <a:pt x="740" y="177"/>
                    </a:lnTo>
                    <a:lnTo>
                      <a:pt x="728" y="185"/>
                    </a:lnTo>
                    <a:lnTo>
                      <a:pt x="715" y="193"/>
                    </a:lnTo>
                    <a:lnTo>
                      <a:pt x="700" y="200"/>
                    </a:lnTo>
                    <a:lnTo>
                      <a:pt x="685" y="204"/>
                    </a:lnTo>
                    <a:lnTo>
                      <a:pt x="669" y="210"/>
                    </a:lnTo>
                    <a:lnTo>
                      <a:pt x="652" y="213"/>
                    </a:lnTo>
                    <a:lnTo>
                      <a:pt x="634" y="216"/>
                    </a:lnTo>
                    <a:lnTo>
                      <a:pt x="615" y="217"/>
                    </a:lnTo>
                    <a:lnTo>
                      <a:pt x="597" y="219"/>
                    </a:lnTo>
                    <a:lnTo>
                      <a:pt x="578" y="217"/>
                    </a:lnTo>
                    <a:lnTo>
                      <a:pt x="559" y="217"/>
                    </a:lnTo>
                    <a:lnTo>
                      <a:pt x="538" y="214"/>
                    </a:lnTo>
                    <a:lnTo>
                      <a:pt x="519" y="211"/>
                    </a:lnTo>
                    <a:lnTo>
                      <a:pt x="500" y="207"/>
                    </a:lnTo>
                    <a:lnTo>
                      <a:pt x="481" y="203"/>
                    </a:lnTo>
                    <a:lnTo>
                      <a:pt x="462" y="197"/>
                    </a:lnTo>
                    <a:lnTo>
                      <a:pt x="427" y="183"/>
                    </a:lnTo>
                    <a:lnTo>
                      <a:pt x="400" y="164"/>
                    </a:lnTo>
                    <a:lnTo>
                      <a:pt x="379" y="142"/>
                    </a:lnTo>
                    <a:lnTo>
                      <a:pt x="363" y="116"/>
                    </a:lnTo>
                    <a:lnTo>
                      <a:pt x="353" y="89"/>
                    </a:lnTo>
                    <a:lnTo>
                      <a:pt x="349" y="60"/>
                    </a:lnTo>
                    <a:lnTo>
                      <a:pt x="349" y="30"/>
                    </a:lnTo>
                    <a:lnTo>
                      <a:pt x="355" y="0"/>
                    </a:lnTo>
                    <a:lnTo>
                      <a:pt x="325" y="26"/>
                    </a:lnTo>
                    <a:lnTo>
                      <a:pt x="304" y="54"/>
                    </a:lnTo>
                    <a:lnTo>
                      <a:pt x="292" y="83"/>
                    </a:lnTo>
                    <a:lnTo>
                      <a:pt x="288" y="111"/>
                    </a:lnTo>
                    <a:lnTo>
                      <a:pt x="288" y="136"/>
                    </a:lnTo>
                    <a:lnTo>
                      <a:pt x="293" y="160"/>
                    </a:lnTo>
                    <a:lnTo>
                      <a:pt x="300" y="178"/>
                    </a:lnTo>
                    <a:lnTo>
                      <a:pt x="307" y="193"/>
                    </a:lnTo>
                    <a:close/>
                  </a:path>
                </a:pathLst>
              </a:custGeom>
              <a:solidFill>
                <a:srgbClr val="8900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602" name="Freeform 72"/>
              <p:cNvSpPr>
                <a:spLocks/>
              </p:cNvSpPr>
              <p:nvPr/>
            </p:nvSpPr>
            <p:spPr bwMode="auto">
              <a:xfrm>
                <a:off x="651" y="1867"/>
                <a:ext cx="77" cy="70"/>
              </a:xfrm>
              <a:custGeom>
                <a:avLst/>
                <a:gdLst>
                  <a:gd name="T0" fmla="*/ 4 w 82"/>
                  <a:gd name="T1" fmla="*/ 0 h 72"/>
                  <a:gd name="T2" fmla="*/ 6 w 82"/>
                  <a:gd name="T3" fmla="*/ 13 h 72"/>
                  <a:gd name="T4" fmla="*/ 13 w 82"/>
                  <a:gd name="T5" fmla="*/ 25 h 72"/>
                  <a:gd name="T6" fmla="*/ 22 w 82"/>
                  <a:gd name="T7" fmla="*/ 35 h 72"/>
                  <a:gd name="T8" fmla="*/ 34 w 82"/>
                  <a:gd name="T9" fmla="*/ 40 h 72"/>
                  <a:gd name="T10" fmla="*/ 46 w 82"/>
                  <a:gd name="T11" fmla="*/ 43 h 72"/>
                  <a:gd name="T12" fmla="*/ 59 w 82"/>
                  <a:gd name="T13" fmla="*/ 40 h 72"/>
                  <a:gd name="T14" fmla="*/ 71 w 82"/>
                  <a:gd name="T15" fmla="*/ 32 h 72"/>
                  <a:gd name="T16" fmla="*/ 82 w 82"/>
                  <a:gd name="T17" fmla="*/ 16 h 72"/>
                  <a:gd name="T18" fmla="*/ 81 w 82"/>
                  <a:gd name="T19" fmla="*/ 29 h 72"/>
                  <a:gd name="T20" fmla="*/ 79 w 82"/>
                  <a:gd name="T21" fmla="*/ 40 h 72"/>
                  <a:gd name="T22" fmla="*/ 75 w 82"/>
                  <a:gd name="T23" fmla="*/ 50 h 72"/>
                  <a:gd name="T24" fmla="*/ 70 w 82"/>
                  <a:gd name="T25" fmla="*/ 59 h 72"/>
                  <a:gd name="T26" fmla="*/ 63 w 82"/>
                  <a:gd name="T27" fmla="*/ 65 h 72"/>
                  <a:gd name="T28" fmla="*/ 54 w 82"/>
                  <a:gd name="T29" fmla="*/ 69 h 72"/>
                  <a:gd name="T30" fmla="*/ 45 w 82"/>
                  <a:gd name="T31" fmla="*/ 72 h 72"/>
                  <a:gd name="T32" fmla="*/ 34 w 82"/>
                  <a:gd name="T33" fmla="*/ 72 h 72"/>
                  <a:gd name="T34" fmla="*/ 13 w 82"/>
                  <a:gd name="T35" fmla="*/ 62 h 72"/>
                  <a:gd name="T36" fmla="*/ 2 w 82"/>
                  <a:gd name="T37" fmla="*/ 40 h 72"/>
                  <a:gd name="T38" fmla="*/ 0 w 82"/>
                  <a:gd name="T39" fmla="*/ 16 h 72"/>
                  <a:gd name="T40" fmla="*/ 4 w 82"/>
                  <a:gd name="T41" fmla="*/ 0 h 7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82"/>
                  <a:gd name="T64" fmla="*/ 0 h 72"/>
                  <a:gd name="T65" fmla="*/ 82 w 82"/>
                  <a:gd name="T66" fmla="*/ 72 h 7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82" h="72">
                    <a:moveTo>
                      <a:pt x="4" y="0"/>
                    </a:moveTo>
                    <a:lnTo>
                      <a:pt x="6" y="13"/>
                    </a:lnTo>
                    <a:lnTo>
                      <a:pt x="13" y="25"/>
                    </a:lnTo>
                    <a:lnTo>
                      <a:pt x="22" y="35"/>
                    </a:lnTo>
                    <a:lnTo>
                      <a:pt x="34" y="40"/>
                    </a:lnTo>
                    <a:lnTo>
                      <a:pt x="46" y="43"/>
                    </a:lnTo>
                    <a:lnTo>
                      <a:pt x="59" y="40"/>
                    </a:lnTo>
                    <a:lnTo>
                      <a:pt x="71" y="32"/>
                    </a:lnTo>
                    <a:lnTo>
                      <a:pt x="82" y="16"/>
                    </a:lnTo>
                    <a:lnTo>
                      <a:pt x="81" y="29"/>
                    </a:lnTo>
                    <a:lnTo>
                      <a:pt x="79" y="40"/>
                    </a:lnTo>
                    <a:lnTo>
                      <a:pt x="75" y="50"/>
                    </a:lnTo>
                    <a:lnTo>
                      <a:pt x="70" y="59"/>
                    </a:lnTo>
                    <a:lnTo>
                      <a:pt x="63" y="65"/>
                    </a:lnTo>
                    <a:lnTo>
                      <a:pt x="54" y="69"/>
                    </a:lnTo>
                    <a:lnTo>
                      <a:pt x="45" y="72"/>
                    </a:lnTo>
                    <a:lnTo>
                      <a:pt x="34" y="72"/>
                    </a:lnTo>
                    <a:lnTo>
                      <a:pt x="13" y="62"/>
                    </a:lnTo>
                    <a:lnTo>
                      <a:pt x="2" y="40"/>
                    </a:lnTo>
                    <a:lnTo>
                      <a:pt x="0" y="1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603" name="Freeform 73"/>
              <p:cNvSpPr>
                <a:spLocks/>
              </p:cNvSpPr>
              <p:nvPr/>
            </p:nvSpPr>
            <p:spPr bwMode="auto">
              <a:xfrm>
                <a:off x="651" y="2381"/>
                <a:ext cx="77" cy="69"/>
              </a:xfrm>
              <a:custGeom>
                <a:avLst/>
                <a:gdLst>
                  <a:gd name="T0" fmla="*/ 4 w 82"/>
                  <a:gd name="T1" fmla="*/ 71 h 71"/>
                  <a:gd name="T2" fmla="*/ 6 w 82"/>
                  <a:gd name="T3" fmla="*/ 58 h 71"/>
                  <a:gd name="T4" fmla="*/ 13 w 82"/>
                  <a:gd name="T5" fmla="*/ 46 h 71"/>
                  <a:gd name="T6" fmla="*/ 22 w 82"/>
                  <a:gd name="T7" fmla="*/ 36 h 71"/>
                  <a:gd name="T8" fmla="*/ 34 w 82"/>
                  <a:gd name="T9" fmla="*/ 30 h 71"/>
                  <a:gd name="T10" fmla="*/ 46 w 82"/>
                  <a:gd name="T11" fmla="*/ 27 h 71"/>
                  <a:gd name="T12" fmla="*/ 59 w 82"/>
                  <a:gd name="T13" fmla="*/ 30 h 71"/>
                  <a:gd name="T14" fmla="*/ 71 w 82"/>
                  <a:gd name="T15" fmla="*/ 39 h 71"/>
                  <a:gd name="T16" fmla="*/ 82 w 82"/>
                  <a:gd name="T17" fmla="*/ 55 h 71"/>
                  <a:gd name="T18" fmla="*/ 81 w 82"/>
                  <a:gd name="T19" fmla="*/ 42 h 71"/>
                  <a:gd name="T20" fmla="*/ 79 w 82"/>
                  <a:gd name="T21" fmla="*/ 30 h 71"/>
                  <a:gd name="T22" fmla="*/ 75 w 82"/>
                  <a:gd name="T23" fmla="*/ 20 h 71"/>
                  <a:gd name="T24" fmla="*/ 70 w 82"/>
                  <a:gd name="T25" fmla="*/ 13 h 71"/>
                  <a:gd name="T26" fmla="*/ 63 w 82"/>
                  <a:gd name="T27" fmla="*/ 7 h 71"/>
                  <a:gd name="T28" fmla="*/ 54 w 82"/>
                  <a:gd name="T29" fmla="*/ 3 h 71"/>
                  <a:gd name="T30" fmla="*/ 45 w 82"/>
                  <a:gd name="T31" fmla="*/ 0 h 71"/>
                  <a:gd name="T32" fmla="*/ 34 w 82"/>
                  <a:gd name="T33" fmla="*/ 0 h 71"/>
                  <a:gd name="T34" fmla="*/ 13 w 82"/>
                  <a:gd name="T35" fmla="*/ 10 h 71"/>
                  <a:gd name="T36" fmla="*/ 2 w 82"/>
                  <a:gd name="T37" fmla="*/ 30 h 71"/>
                  <a:gd name="T38" fmla="*/ 0 w 82"/>
                  <a:gd name="T39" fmla="*/ 55 h 71"/>
                  <a:gd name="T40" fmla="*/ 4 w 82"/>
                  <a:gd name="T41" fmla="*/ 71 h 7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82"/>
                  <a:gd name="T64" fmla="*/ 0 h 71"/>
                  <a:gd name="T65" fmla="*/ 82 w 82"/>
                  <a:gd name="T66" fmla="*/ 71 h 7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82" h="71">
                    <a:moveTo>
                      <a:pt x="4" y="71"/>
                    </a:moveTo>
                    <a:lnTo>
                      <a:pt x="6" y="58"/>
                    </a:lnTo>
                    <a:lnTo>
                      <a:pt x="13" y="46"/>
                    </a:lnTo>
                    <a:lnTo>
                      <a:pt x="22" y="36"/>
                    </a:lnTo>
                    <a:lnTo>
                      <a:pt x="34" y="30"/>
                    </a:lnTo>
                    <a:lnTo>
                      <a:pt x="46" y="27"/>
                    </a:lnTo>
                    <a:lnTo>
                      <a:pt x="59" y="30"/>
                    </a:lnTo>
                    <a:lnTo>
                      <a:pt x="71" y="39"/>
                    </a:lnTo>
                    <a:lnTo>
                      <a:pt x="82" y="55"/>
                    </a:lnTo>
                    <a:lnTo>
                      <a:pt x="81" y="42"/>
                    </a:lnTo>
                    <a:lnTo>
                      <a:pt x="79" y="30"/>
                    </a:lnTo>
                    <a:lnTo>
                      <a:pt x="75" y="20"/>
                    </a:lnTo>
                    <a:lnTo>
                      <a:pt x="70" y="13"/>
                    </a:lnTo>
                    <a:lnTo>
                      <a:pt x="63" y="7"/>
                    </a:lnTo>
                    <a:lnTo>
                      <a:pt x="54" y="3"/>
                    </a:lnTo>
                    <a:lnTo>
                      <a:pt x="45" y="0"/>
                    </a:lnTo>
                    <a:lnTo>
                      <a:pt x="34" y="0"/>
                    </a:lnTo>
                    <a:lnTo>
                      <a:pt x="13" y="10"/>
                    </a:lnTo>
                    <a:lnTo>
                      <a:pt x="2" y="30"/>
                    </a:lnTo>
                    <a:lnTo>
                      <a:pt x="0" y="55"/>
                    </a:lnTo>
                    <a:lnTo>
                      <a:pt x="4" y="71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604" name="Freeform 74"/>
              <p:cNvSpPr>
                <a:spLocks/>
              </p:cNvSpPr>
              <p:nvPr/>
            </p:nvSpPr>
            <p:spPr bwMode="auto">
              <a:xfrm>
                <a:off x="434" y="2107"/>
                <a:ext cx="150" cy="119"/>
              </a:xfrm>
              <a:custGeom>
                <a:avLst/>
                <a:gdLst>
                  <a:gd name="T0" fmla="*/ 42 w 160"/>
                  <a:gd name="T1" fmla="*/ 110 h 123"/>
                  <a:gd name="T2" fmla="*/ 24 w 160"/>
                  <a:gd name="T3" fmla="*/ 98 h 123"/>
                  <a:gd name="T4" fmla="*/ 11 w 160"/>
                  <a:gd name="T5" fmla="*/ 85 h 123"/>
                  <a:gd name="T6" fmla="*/ 4 w 160"/>
                  <a:gd name="T7" fmla="*/ 71 h 123"/>
                  <a:gd name="T8" fmla="*/ 0 w 160"/>
                  <a:gd name="T9" fmla="*/ 58 h 123"/>
                  <a:gd name="T10" fmla="*/ 1 w 160"/>
                  <a:gd name="T11" fmla="*/ 45 h 123"/>
                  <a:gd name="T12" fmla="*/ 8 w 160"/>
                  <a:gd name="T13" fmla="*/ 32 h 123"/>
                  <a:gd name="T14" fmla="*/ 17 w 160"/>
                  <a:gd name="T15" fmla="*/ 22 h 123"/>
                  <a:gd name="T16" fmla="*/ 32 w 160"/>
                  <a:gd name="T17" fmla="*/ 13 h 123"/>
                  <a:gd name="T18" fmla="*/ 50 w 160"/>
                  <a:gd name="T19" fmla="*/ 6 h 123"/>
                  <a:gd name="T20" fmla="*/ 68 w 160"/>
                  <a:gd name="T21" fmla="*/ 2 h 123"/>
                  <a:gd name="T22" fmla="*/ 86 w 160"/>
                  <a:gd name="T23" fmla="*/ 0 h 123"/>
                  <a:gd name="T24" fmla="*/ 105 w 160"/>
                  <a:gd name="T25" fmla="*/ 0 h 123"/>
                  <a:gd name="T26" fmla="*/ 122 w 160"/>
                  <a:gd name="T27" fmla="*/ 3 h 123"/>
                  <a:gd name="T28" fmla="*/ 135 w 160"/>
                  <a:gd name="T29" fmla="*/ 9 h 123"/>
                  <a:gd name="T30" fmla="*/ 148 w 160"/>
                  <a:gd name="T31" fmla="*/ 18 h 123"/>
                  <a:gd name="T32" fmla="*/ 156 w 160"/>
                  <a:gd name="T33" fmla="*/ 31 h 123"/>
                  <a:gd name="T34" fmla="*/ 160 w 160"/>
                  <a:gd name="T35" fmla="*/ 45 h 123"/>
                  <a:gd name="T36" fmla="*/ 159 w 160"/>
                  <a:gd name="T37" fmla="*/ 61 h 123"/>
                  <a:gd name="T38" fmla="*/ 154 w 160"/>
                  <a:gd name="T39" fmla="*/ 75 h 123"/>
                  <a:gd name="T40" fmla="*/ 148 w 160"/>
                  <a:gd name="T41" fmla="*/ 90 h 123"/>
                  <a:gd name="T42" fmla="*/ 137 w 160"/>
                  <a:gd name="T43" fmla="*/ 103 h 123"/>
                  <a:gd name="T44" fmla="*/ 123 w 160"/>
                  <a:gd name="T45" fmla="*/ 114 h 123"/>
                  <a:gd name="T46" fmla="*/ 109 w 160"/>
                  <a:gd name="T47" fmla="*/ 120 h 123"/>
                  <a:gd name="T48" fmla="*/ 93 w 160"/>
                  <a:gd name="T49" fmla="*/ 123 h 123"/>
                  <a:gd name="T50" fmla="*/ 85 w 160"/>
                  <a:gd name="T51" fmla="*/ 123 h 123"/>
                  <a:gd name="T52" fmla="*/ 78 w 160"/>
                  <a:gd name="T53" fmla="*/ 121 h 123"/>
                  <a:gd name="T54" fmla="*/ 75 w 160"/>
                  <a:gd name="T55" fmla="*/ 118 h 123"/>
                  <a:gd name="T56" fmla="*/ 78 w 160"/>
                  <a:gd name="T57" fmla="*/ 114 h 123"/>
                  <a:gd name="T58" fmla="*/ 80 w 160"/>
                  <a:gd name="T59" fmla="*/ 111 h 123"/>
                  <a:gd name="T60" fmla="*/ 83 w 160"/>
                  <a:gd name="T61" fmla="*/ 108 h 123"/>
                  <a:gd name="T62" fmla="*/ 87 w 160"/>
                  <a:gd name="T63" fmla="*/ 107 h 123"/>
                  <a:gd name="T64" fmla="*/ 93 w 160"/>
                  <a:gd name="T65" fmla="*/ 104 h 123"/>
                  <a:gd name="T66" fmla="*/ 108 w 160"/>
                  <a:gd name="T67" fmla="*/ 87 h 123"/>
                  <a:gd name="T68" fmla="*/ 109 w 160"/>
                  <a:gd name="T69" fmla="*/ 64 h 123"/>
                  <a:gd name="T70" fmla="*/ 101 w 160"/>
                  <a:gd name="T71" fmla="*/ 45 h 123"/>
                  <a:gd name="T72" fmla="*/ 83 w 160"/>
                  <a:gd name="T73" fmla="*/ 36 h 123"/>
                  <a:gd name="T74" fmla="*/ 71 w 160"/>
                  <a:gd name="T75" fmla="*/ 38 h 123"/>
                  <a:gd name="T76" fmla="*/ 59 w 160"/>
                  <a:gd name="T77" fmla="*/ 41 h 123"/>
                  <a:gd name="T78" fmla="*/ 46 w 160"/>
                  <a:gd name="T79" fmla="*/ 48 h 123"/>
                  <a:gd name="T80" fmla="*/ 37 w 160"/>
                  <a:gd name="T81" fmla="*/ 55 h 123"/>
                  <a:gd name="T82" fmla="*/ 30 w 160"/>
                  <a:gd name="T83" fmla="*/ 67 h 123"/>
                  <a:gd name="T84" fmla="*/ 27 w 160"/>
                  <a:gd name="T85" fmla="*/ 80 h 123"/>
                  <a:gd name="T86" fmla="*/ 31 w 160"/>
                  <a:gd name="T87" fmla="*/ 94 h 123"/>
                  <a:gd name="T88" fmla="*/ 42 w 160"/>
                  <a:gd name="T89" fmla="*/ 110 h 12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60"/>
                  <a:gd name="T136" fmla="*/ 0 h 123"/>
                  <a:gd name="T137" fmla="*/ 160 w 160"/>
                  <a:gd name="T138" fmla="*/ 123 h 12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60" h="123">
                    <a:moveTo>
                      <a:pt x="42" y="110"/>
                    </a:moveTo>
                    <a:lnTo>
                      <a:pt x="24" y="98"/>
                    </a:lnTo>
                    <a:lnTo>
                      <a:pt x="11" y="85"/>
                    </a:lnTo>
                    <a:lnTo>
                      <a:pt x="4" y="71"/>
                    </a:lnTo>
                    <a:lnTo>
                      <a:pt x="0" y="58"/>
                    </a:lnTo>
                    <a:lnTo>
                      <a:pt x="1" y="45"/>
                    </a:lnTo>
                    <a:lnTo>
                      <a:pt x="8" y="32"/>
                    </a:lnTo>
                    <a:lnTo>
                      <a:pt x="17" y="22"/>
                    </a:lnTo>
                    <a:lnTo>
                      <a:pt x="32" y="13"/>
                    </a:lnTo>
                    <a:lnTo>
                      <a:pt x="50" y="6"/>
                    </a:lnTo>
                    <a:lnTo>
                      <a:pt x="68" y="2"/>
                    </a:lnTo>
                    <a:lnTo>
                      <a:pt x="86" y="0"/>
                    </a:lnTo>
                    <a:lnTo>
                      <a:pt x="105" y="0"/>
                    </a:lnTo>
                    <a:lnTo>
                      <a:pt x="122" y="3"/>
                    </a:lnTo>
                    <a:lnTo>
                      <a:pt x="135" y="9"/>
                    </a:lnTo>
                    <a:lnTo>
                      <a:pt x="148" y="18"/>
                    </a:lnTo>
                    <a:lnTo>
                      <a:pt x="156" y="31"/>
                    </a:lnTo>
                    <a:lnTo>
                      <a:pt x="160" y="45"/>
                    </a:lnTo>
                    <a:lnTo>
                      <a:pt x="159" y="61"/>
                    </a:lnTo>
                    <a:lnTo>
                      <a:pt x="154" y="75"/>
                    </a:lnTo>
                    <a:lnTo>
                      <a:pt x="148" y="90"/>
                    </a:lnTo>
                    <a:lnTo>
                      <a:pt x="137" y="103"/>
                    </a:lnTo>
                    <a:lnTo>
                      <a:pt x="123" y="114"/>
                    </a:lnTo>
                    <a:lnTo>
                      <a:pt x="109" y="120"/>
                    </a:lnTo>
                    <a:lnTo>
                      <a:pt x="93" y="123"/>
                    </a:lnTo>
                    <a:lnTo>
                      <a:pt x="85" y="123"/>
                    </a:lnTo>
                    <a:lnTo>
                      <a:pt x="78" y="121"/>
                    </a:lnTo>
                    <a:lnTo>
                      <a:pt x="75" y="118"/>
                    </a:lnTo>
                    <a:lnTo>
                      <a:pt x="78" y="114"/>
                    </a:lnTo>
                    <a:lnTo>
                      <a:pt x="80" y="111"/>
                    </a:lnTo>
                    <a:lnTo>
                      <a:pt x="83" y="108"/>
                    </a:lnTo>
                    <a:lnTo>
                      <a:pt x="87" y="107"/>
                    </a:lnTo>
                    <a:lnTo>
                      <a:pt x="93" y="104"/>
                    </a:lnTo>
                    <a:lnTo>
                      <a:pt x="108" y="87"/>
                    </a:lnTo>
                    <a:lnTo>
                      <a:pt x="109" y="64"/>
                    </a:lnTo>
                    <a:lnTo>
                      <a:pt x="101" y="45"/>
                    </a:lnTo>
                    <a:lnTo>
                      <a:pt x="83" y="36"/>
                    </a:lnTo>
                    <a:lnTo>
                      <a:pt x="71" y="38"/>
                    </a:lnTo>
                    <a:lnTo>
                      <a:pt x="59" y="41"/>
                    </a:lnTo>
                    <a:lnTo>
                      <a:pt x="46" y="48"/>
                    </a:lnTo>
                    <a:lnTo>
                      <a:pt x="37" y="55"/>
                    </a:lnTo>
                    <a:lnTo>
                      <a:pt x="30" y="67"/>
                    </a:lnTo>
                    <a:lnTo>
                      <a:pt x="27" y="80"/>
                    </a:lnTo>
                    <a:lnTo>
                      <a:pt x="31" y="94"/>
                    </a:lnTo>
                    <a:lnTo>
                      <a:pt x="42" y="110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605" name="Freeform 75"/>
              <p:cNvSpPr>
                <a:spLocks/>
              </p:cNvSpPr>
              <p:nvPr/>
            </p:nvSpPr>
            <p:spPr bwMode="auto">
              <a:xfrm>
                <a:off x="456" y="2143"/>
                <a:ext cx="77" cy="76"/>
              </a:xfrm>
              <a:custGeom>
                <a:avLst/>
                <a:gdLst>
                  <a:gd name="T0" fmla="*/ 51 w 82"/>
                  <a:gd name="T1" fmla="*/ 78 h 78"/>
                  <a:gd name="T2" fmla="*/ 53 w 82"/>
                  <a:gd name="T3" fmla="*/ 75 h 78"/>
                  <a:gd name="T4" fmla="*/ 56 w 82"/>
                  <a:gd name="T5" fmla="*/ 72 h 78"/>
                  <a:gd name="T6" fmla="*/ 60 w 82"/>
                  <a:gd name="T7" fmla="*/ 71 h 78"/>
                  <a:gd name="T8" fmla="*/ 66 w 82"/>
                  <a:gd name="T9" fmla="*/ 68 h 78"/>
                  <a:gd name="T10" fmla="*/ 81 w 82"/>
                  <a:gd name="T11" fmla="*/ 51 h 78"/>
                  <a:gd name="T12" fmla="*/ 82 w 82"/>
                  <a:gd name="T13" fmla="*/ 28 h 78"/>
                  <a:gd name="T14" fmla="*/ 74 w 82"/>
                  <a:gd name="T15" fmla="*/ 9 h 78"/>
                  <a:gd name="T16" fmla="*/ 56 w 82"/>
                  <a:gd name="T17" fmla="*/ 0 h 78"/>
                  <a:gd name="T18" fmla="*/ 44 w 82"/>
                  <a:gd name="T19" fmla="*/ 2 h 78"/>
                  <a:gd name="T20" fmla="*/ 32 w 82"/>
                  <a:gd name="T21" fmla="*/ 5 h 78"/>
                  <a:gd name="T22" fmla="*/ 19 w 82"/>
                  <a:gd name="T23" fmla="*/ 12 h 78"/>
                  <a:gd name="T24" fmla="*/ 10 w 82"/>
                  <a:gd name="T25" fmla="*/ 19 h 78"/>
                  <a:gd name="T26" fmla="*/ 3 w 82"/>
                  <a:gd name="T27" fmla="*/ 31 h 78"/>
                  <a:gd name="T28" fmla="*/ 0 w 82"/>
                  <a:gd name="T29" fmla="*/ 44 h 78"/>
                  <a:gd name="T30" fmla="*/ 4 w 82"/>
                  <a:gd name="T31" fmla="*/ 58 h 78"/>
                  <a:gd name="T32" fmla="*/ 15 w 82"/>
                  <a:gd name="T33" fmla="*/ 74 h 78"/>
                  <a:gd name="T34" fmla="*/ 51 w 82"/>
                  <a:gd name="T35" fmla="*/ 78 h 7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2"/>
                  <a:gd name="T55" fmla="*/ 0 h 78"/>
                  <a:gd name="T56" fmla="*/ 82 w 82"/>
                  <a:gd name="T57" fmla="*/ 78 h 7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2" h="78">
                    <a:moveTo>
                      <a:pt x="51" y="78"/>
                    </a:moveTo>
                    <a:lnTo>
                      <a:pt x="53" y="75"/>
                    </a:lnTo>
                    <a:lnTo>
                      <a:pt x="56" y="72"/>
                    </a:lnTo>
                    <a:lnTo>
                      <a:pt x="60" y="71"/>
                    </a:lnTo>
                    <a:lnTo>
                      <a:pt x="66" y="68"/>
                    </a:lnTo>
                    <a:lnTo>
                      <a:pt x="81" y="51"/>
                    </a:lnTo>
                    <a:lnTo>
                      <a:pt x="82" y="28"/>
                    </a:lnTo>
                    <a:lnTo>
                      <a:pt x="74" y="9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2" y="5"/>
                    </a:lnTo>
                    <a:lnTo>
                      <a:pt x="19" y="12"/>
                    </a:lnTo>
                    <a:lnTo>
                      <a:pt x="10" y="19"/>
                    </a:lnTo>
                    <a:lnTo>
                      <a:pt x="3" y="31"/>
                    </a:lnTo>
                    <a:lnTo>
                      <a:pt x="0" y="44"/>
                    </a:lnTo>
                    <a:lnTo>
                      <a:pt x="4" y="58"/>
                    </a:lnTo>
                    <a:lnTo>
                      <a:pt x="15" y="74"/>
                    </a:lnTo>
                    <a:lnTo>
                      <a:pt x="51" y="78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606" name="Freeform 76"/>
              <p:cNvSpPr>
                <a:spLocks/>
              </p:cNvSpPr>
              <p:nvPr/>
            </p:nvSpPr>
            <p:spPr bwMode="auto">
              <a:xfrm>
                <a:off x="4909" y="1776"/>
                <a:ext cx="851" cy="741"/>
              </a:xfrm>
              <a:custGeom>
                <a:avLst/>
                <a:gdLst>
                  <a:gd name="T0" fmla="*/ 281 w 909"/>
                  <a:gd name="T1" fmla="*/ 173 h 766"/>
                  <a:gd name="T2" fmla="*/ 206 w 909"/>
                  <a:gd name="T3" fmla="*/ 205 h 766"/>
                  <a:gd name="T4" fmla="*/ 155 w 909"/>
                  <a:gd name="T5" fmla="*/ 126 h 766"/>
                  <a:gd name="T6" fmla="*/ 189 w 909"/>
                  <a:gd name="T7" fmla="*/ 87 h 766"/>
                  <a:gd name="T8" fmla="*/ 230 w 909"/>
                  <a:gd name="T9" fmla="*/ 114 h 766"/>
                  <a:gd name="T10" fmla="*/ 214 w 909"/>
                  <a:gd name="T11" fmla="*/ 38 h 766"/>
                  <a:gd name="T12" fmla="*/ 60 w 909"/>
                  <a:gd name="T13" fmla="*/ 64 h 766"/>
                  <a:gd name="T14" fmla="*/ 36 w 909"/>
                  <a:gd name="T15" fmla="*/ 221 h 766"/>
                  <a:gd name="T16" fmla="*/ 173 w 909"/>
                  <a:gd name="T17" fmla="*/ 284 h 766"/>
                  <a:gd name="T18" fmla="*/ 257 w 909"/>
                  <a:gd name="T19" fmla="*/ 278 h 766"/>
                  <a:gd name="T20" fmla="*/ 343 w 909"/>
                  <a:gd name="T21" fmla="*/ 251 h 766"/>
                  <a:gd name="T22" fmla="*/ 405 w 909"/>
                  <a:gd name="T23" fmla="*/ 192 h 766"/>
                  <a:gd name="T24" fmla="*/ 402 w 909"/>
                  <a:gd name="T25" fmla="*/ 75 h 766"/>
                  <a:gd name="T26" fmla="*/ 372 w 909"/>
                  <a:gd name="T27" fmla="*/ 38 h 766"/>
                  <a:gd name="T28" fmla="*/ 461 w 909"/>
                  <a:gd name="T29" fmla="*/ 71 h 766"/>
                  <a:gd name="T30" fmla="*/ 527 w 909"/>
                  <a:gd name="T31" fmla="*/ 159 h 766"/>
                  <a:gd name="T32" fmla="*/ 522 w 909"/>
                  <a:gd name="T33" fmla="*/ 281 h 766"/>
                  <a:gd name="T34" fmla="*/ 665 w 909"/>
                  <a:gd name="T35" fmla="*/ 298 h 766"/>
                  <a:gd name="T36" fmla="*/ 766 w 909"/>
                  <a:gd name="T37" fmla="*/ 360 h 766"/>
                  <a:gd name="T38" fmla="*/ 884 w 909"/>
                  <a:gd name="T39" fmla="*/ 375 h 766"/>
                  <a:gd name="T40" fmla="*/ 909 w 909"/>
                  <a:gd name="T41" fmla="*/ 385 h 766"/>
                  <a:gd name="T42" fmla="*/ 884 w 909"/>
                  <a:gd name="T43" fmla="*/ 393 h 766"/>
                  <a:gd name="T44" fmla="*/ 766 w 909"/>
                  <a:gd name="T45" fmla="*/ 408 h 766"/>
                  <a:gd name="T46" fmla="*/ 665 w 909"/>
                  <a:gd name="T47" fmla="*/ 470 h 766"/>
                  <a:gd name="T48" fmla="*/ 522 w 909"/>
                  <a:gd name="T49" fmla="*/ 488 h 766"/>
                  <a:gd name="T50" fmla="*/ 527 w 909"/>
                  <a:gd name="T51" fmla="*/ 609 h 766"/>
                  <a:gd name="T52" fmla="*/ 461 w 909"/>
                  <a:gd name="T53" fmla="*/ 696 h 766"/>
                  <a:gd name="T54" fmla="*/ 372 w 909"/>
                  <a:gd name="T55" fmla="*/ 729 h 766"/>
                  <a:gd name="T56" fmla="*/ 402 w 909"/>
                  <a:gd name="T57" fmla="*/ 691 h 766"/>
                  <a:gd name="T58" fmla="*/ 405 w 909"/>
                  <a:gd name="T59" fmla="*/ 576 h 766"/>
                  <a:gd name="T60" fmla="*/ 343 w 909"/>
                  <a:gd name="T61" fmla="*/ 517 h 766"/>
                  <a:gd name="T62" fmla="*/ 257 w 909"/>
                  <a:gd name="T63" fmla="*/ 490 h 766"/>
                  <a:gd name="T64" fmla="*/ 173 w 909"/>
                  <a:gd name="T65" fmla="*/ 484 h 766"/>
                  <a:gd name="T66" fmla="*/ 36 w 909"/>
                  <a:gd name="T67" fmla="*/ 547 h 766"/>
                  <a:gd name="T68" fmla="*/ 60 w 909"/>
                  <a:gd name="T69" fmla="*/ 703 h 766"/>
                  <a:gd name="T70" fmla="*/ 214 w 909"/>
                  <a:gd name="T71" fmla="*/ 729 h 766"/>
                  <a:gd name="T72" fmla="*/ 230 w 909"/>
                  <a:gd name="T73" fmla="*/ 652 h 766"/>
                  <a:gd name="T74" fmla="*/ 189 w 909"/>
                  <a:gd name="T75" fmla="*/ 680 h 766"/>
                  <a:gd name="T76" fmla="*/ 155 w 909"/>
                  <a:gd name="T77" fmla="*/ 641 h 766"/>
                  <a:gd name="T78" fmla="*/ 206 w 909"/>
                  <a:gd name="T79" fmla="*/ 563 h 766"/>
                  <a:gd name="T80" fmla="*/ 281 w 909"/>
                  <a:gd name="T81" fmla="*/ 595 h 766"/>
                  <a:gd name="T82" fmla="*/ 294 w 909"/>
                  <a:gd name="T83" fmla="*/ 693 h 766"/>
                  <a:gd name="T84" fmla="*/ 240 w 909"/>
                  <a:gd name="T85" fmla="*/ 747 h 766"/>
                  <a:gd name="T86" fmla="*/ 147 w 909"/>
                  <a:gd name="T87" fmla="*/ 765 h 766"/>
                  <a:gd name="T88" fmla="*/ 47 w 909"/>
                  <a:gd name="T89" fmla="*/ 716 h 766"/>
                  <a:gd name="T90" fmla="*/ 34 w 909"/>
                  <a:gd name="T91" fmla="*/ 471 h 766"/>
                  <a:gd name="T92" fmla="*/ 63 w 909"/>
                  <a:gd name="T93" fmla="*/ 337 h 766"/>
                  <a:gd name="T94" fmla="*/ 15 w 909"/>
                  <a:gd name="T95" fmla="*/ 95 h 766"/>
                  <a:gd name="T96" fmla="*/ 126 w 909"/>
                  <a:gd name="T97" fmla="*/ 5 h 766"/>
                  <a:gd name="T98" fmla="*/ 224 w 909"/>
                  <a:gd name="T99" fmla="*/ 12 h 766"/>
                  <a:gd name="T100" fmla="*/ 288 w 909"/>
                  <a:gd name="T101" fmla="*/ 62 h 76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909"/>
                  <a:gd name="T154" fmla="*/ 0 h 766"/>
                  <a:gd name="T155" fmla="*/ 909 w 909"/>
                  <a:gd name="T156" fmla="*/ 766 h 76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909" h="766">
                    <a:moveTo>
                      <a:pt x="296" y="87"/>
                    </a:moveTo>
                    <a:lnTo>
                      <a:pt x="298" y="111"/>
                    </a:lnTo>
                    <a:lnTo>
                      <a:pt x="295" y="134"/>
                    </a:lnTo>
                    <a:lnTo>
                      <a:pt x="289" y="154"/>
                    </a:lnTo>
                    <a:lnTo>
                      <a:pt x="281" y="173"/>
                    </a:lnTo>
                    <a:lnTo>
                      <a:pt x="270" y="188"/>
                    </a:lnTo>
                    <a:lnTo>
                      <a:pt x="258" y="198"/>
                    </a:lnTo>
                    <a:lnTo>
                      <a:pt x="241" y="205"/>
                    </a:lnTo>
                    <a:lnTo>
                      <a:pt x="224" y="208"/>
                    </a:lnTo>
                    <a:lnTo>
                      <a:pt x="206" y="205"/>
                    </a:lnTo>
                    <a:lnTo>
                      <a:pt x="189" y="196"/>
                    </a:lnTo>
                    <a:lnTo>
                      <a:pt x="174" y="183"/>
                    </a:lnTo>
                    <a:lnTo>
                      <a:pt x="165" y="166"/>
                    </a:lnTo>
                    <a:lnTo>
                      <a:pt x="156" y="147"/>
                    </a:lnTo>
                    <a:lnTo>
                      <a:pt x="155" y="126"/>
                    </a:lnTo>
                    <a:lnTo>
                      <a:pt x="158" y="105"/>
                    </a:lnTo>
                    <a:lnTo>
                      <a:pt x="166" y="85"/>
                    </a:lnTo>
                    <a:lnTo>
                      <a:pt x="173" y="81"/>
                    </a:lnTo>
                    <a:lnTo>
                      <a:pt x="181" y="81"/>
                    </a:lnTo>
                    <a:lnTo>
                      <a:pt x="189" y="87"/>
                    </a:lnTo>
                    <a:lnTo>
                      <a:pt x="192" y="97"/>
                    </a:lnTo>
                    <a:lnTo>
                      <a:pt x="196" y="107"/>
                    </a:lnTo>
                    <a:lnTo>
                      <a:pt x="206" y="116"/>
                    </a:lnTo>
                    <a:lnTo>
                      <a:pt x="218" y="118"/>
                    </a:lnTo>
                    <a:lnTo>
                      <a:pt x="230" y="114"/>
                    </a:lnTo>
                    <a:lnTo>
                      <a:pt x="243" y="98"/>
                    </a:lnTo>
                    <a:lnTo>
                      <a:pt x="246" y="80"/>
                    </a:lnTo>
                    <a:lnTo>
                      <a:pt x="241" y="64"/>
                    </a:lnTo>
                    <a:lnTo>
                      <a:pt x="233" y="51"/>
                    </a:lnTo>
                    <a:lnTo>
                      <a:pt x="214" y="38"/>
                    </a:lnTo>
                    <a:lnTo>
                      <a:pt x="187" y="31"/>
                    </a:lnTo>
                    <a:lnTo>
                      <a:pt x="155" y="28"/>
                    </a:lnTo>
                    <a:lnTo>
                      <a:pt x="122" y="33"/>
                    </a:lnTo>
                    <a:lnTo>
                      <a:pt x="89" y="45"/>
                    </a:lnTo>
                    <a:lnTo>
                      <a:pt x="60" y="64"/>
                    </a:lnTo>
                    <a:lnTo>
                      <a:pt x="37" y="90"/>
                    </a:lnTo>
                    <a:lnTo>
                      <a:pt x="23" y="124"/>
                    </a:lnTo>
                    <a:lnTo>
                      <a:pt x="19" y="160"/>
                    </a:lnTo>
                    <a:lnTo>
                      <a:pt x="25" y="193"/>
                    </a:lnTo>
                    <a:lnTo>
                      <a:pt x="36" y="221"/>
                    </a:lnTo>
                    <a:lnTo>
                      <a:pt x="55" y="242"/>
                    </a:lnTo>
                    <a:lnTo>
                      <a:pt x="78" y="261"/>
                    </a:lnTo>
                    <a:lnTo>
                      <a:pt x="107" y="274"/>
                    </a:lnTo>
                    <a:lnTo>
                      <a:pt x="139" y="281"/>
                    </a:lnTo>
                    <a:lnTo>
                      <a:pt x="173" y="284"/>
                    </a:lnTo>
                    <a:lnTo>
                      <a:pt x="188" y="284"/>
                    </a:lnTo>
                    <a:lnTo>
                      <a:pt x="204" y="283"/>
                    </a:lnTo>
                    <a:lnTo>
                      <a:pt x="221" y="283"/>
                    </a:lnTo>
                    <a:lnTo>
                      <a:pt x="239" y="281"/>
                    </a:lnTo>
                    <a:lnTo>
                      <a:pt x="257" y="278"/>
                    </a:lnTo>
                    <a:lnTo>
                      <a:pt x="274" y="275"/>
                    </a:lnTo>
                    <a:lnTo>
                      <a:pt x="292" y="271"/>
                    </a:lnTo>
                    <a:lnTo>
                      <a:pt x="310" y="265"/>
                    </a:lnTo>
                    <a:lnTo>
                      <a:pt x="328" y="259"/>
                    </a:lnTo>
                    <a:lnTo>
                      <a:pt x="343" y="251"/>
                    </a:lnTo>
                    <a:lnTo>
                      <a:pt x="359" y="242"/>
                    </a:lnTo>
                    <a:lnTo>
                      <a:pt x="373" y="232"/>
                    </a:lnTo>
                    <a:lnTo>
                      <a:pt x="385" y="221"/>
                    </a:lnTo>
                    <a:lnTo>
                      <a:pt x="396" y="208"/>
                    </a:lnTo>
                    <a:lnTo>
                      <a:pt x="405" y="192"/>
                    </a:lnTo>
                    <a:lnTo>
                      <a:pt x="411" y="175"/>
                    </a:lnTo>
                    <a:lnTo>
                      <a:pt x="418" y="141"/>
                    </a:lnTo>
                    <a:lnTo>
                      <a:pt x="418" y="114"/>
                    </a:lnTo>
                    <a:lnTo>
                      <a:pt x="411" y="92"/>
                    </a:lnTo>
                    <a:lnTo>
                      <a:pt x="402" y="75"/>
                    </a:lnTo>
                    <a:lnTo>
                      <a:pt x="389" y="62"/>
                    </a:lnTo>
                    <a:lnTo>
                      <a:pt x="376" y="52"/>
                    </a:lnTo>
                    <a:lnTo>
                      <a:pt x="363" y="45"/>
                    </a:lnTo>
                    <a:lnTo>
                      <a:pt x="354" y="41"/>
                    </a:lnTo>
                    <a:lnTo>
                      <a:pt x="372" y="38"/>
                    </a:lnTo>
                    <a:lnTo>
                      <a:pt x="389" y="39"/>
                    </a:lnTo>
                    <a:lnTo>
                      <a:pt x="407" y="44"/>
                    </a:lnTo>
                    <a:lnTo>
                      <a:pt x="425" y="49"/>
                    </a:lnTo>
                    <a:lnTo>
                      <a:pt x="444" y="59"/>
                    </a:lnTo>
                    <a:lnTo>
                      <a:pt x="461" y="71"/>
                    </a:lnTo>
                    <a:lnTo>
                      <a:pt x="477" y="84"/>
                    </a:lnTo>
                    <a:lnTo>
                      <a:pt x="492" y="100"/>
                    </a:lnTo>
                    <a:lnTo>
                      <a:pt x="506" y="118"/>
                    </a:lnTo>
                    <a:lnTo>
                      <a:pt x="517" y="137"/>
                    </a:lnTo>
                    <a:lnTo>
                      <a:pt x="527" y="159"/>
                    </a:lnTo>
                    <a:lnTo>
                      <a:pt x="532" y="182"/>
                    </a:lnTo>
                    <a:lnTo>
                      <a:pt x="535" y="205"/>
                    </a:lnTo>
                    <a:lnTo>
                      <a:pt x="535" y="229"/>
                    </a:lnTo>
                    <a:lnTo>
                      <a:pt x="531" y="255"/>
                    </a:lnTo>
                    <a:lnTo>
                      <a:pt x="522" y="281"/>
                    </a:lnTo>
                    <a:lnTo>
                      <a:pt x="553" y="274"/>
                    </a:lnTo>
                    <a:lnTo>
                      <a:pt x="583" y="272"/>
                    </a:lnTo>
                    <a:lnTo>
                      <a:pt x="612" y="278"/>
                    </a:lnTo>
                    <a:lnTo>
                      <a:pt x="639" y="287"/>
                    </a:lnTo>
                    <a:lnTo>
                      <a:pt x="665" y="298"/>
                    </a:lnTo>
                    <a:lnTo>
                      <a:pt x="688" y="313"/>
                    </a:lnTo>
                    <a:lnTo>
                      <a:pt x="709" y="327"/>
                    </a:lnTo>
                    <a:lnTo>
                      <a:pt x="725" y="340"/>
                    </a:lnTo>
                    <a:lnTo>
                      <a:pt x="743" y="352"/>
                    </a:lnTo>
                    <a:lnTo>
                      <a:pt x="766" y="360"/>
                    </a:lnTo>
                    <a:lnTo>
                      <a:pt x="792" y="366"/>
                    </a:lnTo>
                    <a:lnTo>
                      <a:pt x="819" y="370"/>
                    </a:lnTo>
                    <a:lnTo>
                      <a:pt x="845" y="373"/>
                    </a:lnTo>
                    <a:lnTo>
                      <a:pt x="868" y="375"/>
                    </a:lnTo>
                    <a:lnTo>
                      <a:pt x="884" y="375"/>
                    </a:lnTo>
                    <a:lnTo>
                      <a:pt x="894" y="373"/>
                    </a:lnTo>
                    <a:lnTo>
                      <a:pt x="902" y="373"/>
                    </a:lnTo>
                    <a:lnTo>
                      <a:pt x="906" y="378"/>
                    </a:lnTo>
                    <a:lnTo>
                      <a:pt x="909" y="382"/>
                    </a:lnTo>
                    <a:lnTo>
                      <a:pt x="909" y="385"/>
                    </a:lnTo>
                    <a:lnTo>
                      <a:pt x="909" y="386"/>
                    </a:lnTo>
                    <a:lnTo>
                      <a:pt x="906" y="390"/>
                    </a:lnTo>
                    <a:lnTo>
                      <a:pt x="902" y="395"/>
                    </a:lnTo>
                    <a:lnTo>
                      <a:pt x="894" y="395"/>
                    </a:lnTo>
                    <a:lnTo>
                      <a:pt x="884" y="393"/>
                    </a:lnTo>
                    <a:lnTo>
                      <a:pt x="868" y="393"/>
                    </a:lnTo>
                    <a:lnTo>
                      <a:pt x="845" y="395"/>
                    </a:lnTo>
                    <a:lnTo>
                      <a:pt x="819" y="398"/>
                    </a:lnTo>
                    <a:lnTo>
                      <a:pt x="792" y="402"/>
                    </a:lnTo>
                    <a:lnTo>
                      <a:pt x="766" y="408"/>
                    </a:lnTo>
                    <a:lnTo>
                      <a:pt x="743" y="416"/>
                    </a:lnTo>
                    <a:lnTo>
                      <a:pt x="725" y="428"/>
                    </a:lnTo>
                    <a:lnTo>
                      <a:pt x="709" y="441"/>
                    </a:lnTo>
                    <a:lnTo>
                      <a:pt x="688" y="455"/>
                    </a:lnTo>
                    <a:lnTo>
                      <a:pt x="665" y="470"/>
                    </a:lnTo>
                    <a:lnTo>
                      <a:pt x="639" y="481"/>
                    </a:lnTo>
                    <a:lnTo>
                      <a:pt x="612" y="491"/>
                    </a:lnTo>
                    <a:lnTo>
                      <a:pt x="583" y="496"/>
                    </a:lnTo>
                    <a:lnTo>
                      <a:pt x="553" y="496"/>
                    </a:lnTo>
                    <a:lnTo>
                      <a:pt x="522" y="488"/>
                    </a:lnTo>
                    <a:lnTo>
                      <a:pt x="531" y="514"/>
                    </a:lnTo>
                    <a:lnTo>
                      <a:pt x="535" y="539"/>
                    </a:lnTo>
                    <a:lnTo>
                      <a:pt x="535" y="563"/>
                    </a:lnTo>
                    <a:lnTo>
                      <a:pt x="532" y="586"/>
                    </a:lnTo>
                    <a:lnTo>
                      <a:pt x="527" y="609"/>
                    </a:lnTo>
                    <a:lnTo>
                      <a:pt x="517" y="629"/>
                    </a:lnTo>
                    <a:lnTo>
                      <a:pt x="506" y="650"/>
                    </a:lnTo>
                    <a:lnTo>
                      <a:pt x="492" y="667"/>
                    </a:lnTo>
                    <a:lnTo>
                      <a:pt x="477" y="683"/>
                    </a:lnTo>
                    <a:lnTo>
                      <a:pt x="461" y="696"/>
                    </a:lnTo>
                    <a:lnTo>
                      <a:pt x="444" y="707"/>
                    </a:lnTo>
                    <a:lnTo>
                      <a:pt x="425" y="717"/>
                    </a:lnTo>
                    <a:lnTo>
                      <a:pt x="407" y="723"/>
                    </a:lnTo>
                    <a:lnTo>
                      <a:pt x="389" y="727"/>
                    </a:lnTo>
                    <a:lnTo>
                      <a:pt x="372" y="729"/>
                    </a:lnTo>
                    <a:lnTo>
                      <a:pt x="354" y="726"/>
                    </a:lnTo>
                    <a:lnTo>
                      <a:pt x="363" y="722"/>
                    </a:lnTo>
                    <a:lnTo>
                      <a:pt x="376" y="714"/>
                    </a:lnTo>
                    <a:lnTo>
                      <a:pt x="389" y="704"/>
                    </a:lnTo>
                    <a:lnTo>
                      <a:pt x="402" y="691"/>
                    </a:lnTo>
                    <a:lnTo>
                      <a:pt x="411" y="676"/>
                    </a:lnTo>
                    <a:lnTo>
                      <a:pt x="418" y="654"/>
                    </a:lnTo>
                    <a:lnTo>
                      <a:pt x="418" y="627"/>
                    </a:lnTo>
                    <a:lnTo>
                      <a:pt x="411" y="593"/>
                    </a:lnTo>
                    <a:lnTo>
                      <a:pt x="405" y="576"/>
                    </a:lnTo>
                    <a:lnTo>
                      <a:pt x="396" y="560"/>
                    </a:lnTo>
                    <a:lnTo>
                      <a:pt x="385" y="547"/>
                    </a:lnTo>
                    <a:lnTo>
                      <a:pt x="373" y="536"/>
                    </a:lnTo>
                    <a:lnTo>
                      <a:pt x="359" y="526"/>
                    </a:lnTo>
                    <a:lnTo>
                      <a:pt x="343" y="517"/>
                    </a:lnTo>
                    <a:lnTo>
                      <a:pt x="328" y="509"/>
                    </a:lnTo>
                    <a:lnTo>
                      <a:pt x="310" y="503"/>
                    </a:lnTo>
                    <a:lnTo>
                      <a:pt x="292" y="497"/>
                    </a:lnTo>
                    <a:lnTo>
                      <a:pt x="274" y="493"/>
                    </a:lnTo>
                    <a:lnTo>
                      <a:pt x="257" y="490"/>
                    </a:lnTo>
                    <a:lnTo>
                      <a:pt x="239" y="487"/>
                    </a:lnTo>
                    <a:lnTo>
                      <a:pt x="221" y="485"/>
                    </a:lnTo>
                    <a:lnTo>
                      <a:pt x="204" y="485"/>
                    </a:lnTo>
                    <a:lnTo>
                      <a:pt x="188" y="484"/>
                    </a:lnTo>
                    <a:lnTo>
                      <a:pt x="173" y="484"/>
                    </a:lnTo>
                    <a:lnTo>
                      <a:pt x="139" y="487"/>
                    </a:lnTo>
                    <a:lnTo>
                      <a:pt x="107" y="494"/>
                    </a:lnTo>
                    <a:lnTo>
                      <a:pt x="78" y="507"/>
                    </a:lnTo>
                    <a:lnTo>
                      <a:pt x="55" y="526"/>
                    </a:lnTo>
                    <a:lnTo>
                      <a:pt x="36" y="547"/>
                    </a:lnTo>
                    <a:lnTo>
                      <a:pt x="25" y="575"/>
                    </a:lnTo>
                    <a:lnTo>
                      <a:pt x="19" y="606"/>
                    </a:lnTo>
                    <a:lnTo>
                      <a:pt x="23" y="642"/>
                    </a:lnTo>
                    <a:lnTo>
                      <a:pt x="37" y="677"/>
                    </a:lnTo>
                    <a:lnTo>
                      <a:pt x="60" y="703"/>
                    </a:lnTo>
                    <a:lnTo>
                      <a:pt x="89" y="722"/>
                    </a:lnTo>
                    <a:lnTo>
                      <a:pt x="122" y="733"/>
                    </a:lnTo>
                    <a:lnTo>
                      <a:pt x="155" y="739"/>
                    </a:lnTo>
                    <a:lnTo>
                      <a:pt x="187" y="736"/>
                    </a:lnTo>
                    <a:lnTo>
                      <a:pt x="214" y="729"/>
                    </a:lnTo>
                    <a:lnTo>
                      <a:pt x="233" y="716"/>
                    </a:lnTo>
                    <a:lnTo>
                      <a:pt x="241" y="703"/>
                    </a:lnTo>
                    <a:lnTo>
                      <a:pt x="246" y="686"/>
                    </a:lnTo>
                    <a:lnTo>
                      <a:pt x="243" y="668"/>
                    </a:lnTo>
                    <a:lnTo>
                      <a:pt x="230" y="652"/>
                    </a:lnTo>
                    <a:lnTo>
                      <a:pt x="218" y="648"/>
                    </a:lnTo>
                    <a:lnTo>
                      <a:pt x="206" y="652"/>
                    </a:lnTo>
                    <a:lnTo>
                      <a:pt x="196" y="660"/>
                    </a:lnTo>
                    <a:lnTo>
                      <a:pt x="192" y="670"/>
                    </a:lnTo>
                    <a:lnTo>
                      <a:pt x="189" y="680"/>
                    </a:lnTo>
                    <a:lnTo>
                      <a:pt x="181" y="686"/>
                    </a:lnTo>
                    <a:lnTo>
                      <a:pt x="173" y="686"/>
                    </a:lnTo>
                    <a:lnTo>
                      <a:pt x="166" y="681"/>
                    </a:lnTo>
                    <a:lnTo>
                      <a:pt x="158" y="661"/>
                    </a:lnTo>
                    <a:lnTo>
                      <a:pt x="155" y="641"/>
                    </a:lnTo>
                    <a:lnTo>
                      <a:pt x="156" y="621"/>
                    </a:lnTo>
                    <a:lnTo>
                      <a:pt x="165" y="601"/>
                    </a:lnTo>
                    <a:lnTo>
                      <a:pt x="174" y="585"/>
                    </a:lnTo>
                    <a:lnTo>
                      <a:pt x="189" y="572"/>
                    </a:lnTo>
                    <a:lnTo>
                      <a:pt x="206" y="563"/>
                    </a:lnTo>
                    <a:lnTo>
                      <a:pt x="224" y="560"/>
                    </a:lnTo>
                    <a:lnTo>
                      <a:pt x="241" y="563"/>
                    </a:lnTo>
                    <a:lnTo>
                      <a:pt x="258" y="569"/>
                    </a:lnTo>
                    <a:lnTo>
                      <a:pt x="270" y="580"/>
                    </a:lnTo>
                    <a:lnTo>
                      <a:pt x="281" y="595"/>
                    </a:lnTo>
                    <a:lnTo>
                      <a:pt x="289" y="614"/>
                    </a:lnTo>
                    <a:lnTo>
                      <a:pt x="295" y="634"/>
                    </a:lnTo>
                    <a:lnTo>
                      <a:pt x="298" y="655"/>
                    </a:lnTo>
                    <a:lnTo>
                      <a:pt x="296" y="680"/>
                    </a:lnTo>
                    <a:lnTo>
                      <a:pt x="294" y="693"/>
                    </a:lnTo>
                    <a:lnTo>
                      <a:pt x="288" y="704"/>
                    </a:lnTo>
                    <a:lnTo>
                      <a:pt x="280" y="716"/>
                    </a:lnTo>
                    <a:lnTo>
                      <a:pt x="269" y="727"/>
                    </a:lnTo>
                    <a:lnTo>
                      <a:pt x="255" y="737"/>
                    </a:lnTo>
                    <a:lnTo>
                      <a:pt x="240" y="747"/>
                    </a:lnTo>
                    <a:lnTo>
                      <a:pt x="224" y="755"/>
                    </a:lnTo>
                    <a:lnTo>
                      <a:pt x="206" y="760"/>
                    </a:lnTo>
                    <a:lnTo>
                      <a:pt x="187" y="765"/>
                    </a:lnTo>
                    <a:lnTo>
                      <a:pt x="167" y="766"/>
                    </a:lnTo>
                    <a:lnTo>
                      <a:pt x="147" y="765"/>
                    </a:lnTo>
                    <a:lnTo>
                      <a:pt x="126" y="762"/>
                    </a:lnTo>
                    <a:lnTo>
                      <a:pt x="106" y="756"/>
                    </a:lnTo>
                    <a:lnTo>
                      <a:pt x="85" y="746"/>
                    </a:lnTo>
                    <a:lnTo>
                      <a:pt x="66" y="733"/>
                    </a:lnTo>
                    <a:lnTo>
                      <a:pt x="47" y="716"/>
                    </a:lnTo>
                    <a:lnTo>
                      <a:pt x="15" y="671"/>
                    </a:lnTo>
                    <a:lnTo>
                      <a:pt x="0" y="621"/>
                    </a:lnTo>
                    <a:lnTo>
                      <a:pt x="0" y="569"/>
                    </a:lnTo>
                    <a:lnTo>
                      <a:pt x="13" y="517"/>
                    </a:lnTo>
                    <a:lnTo>
                      <a:pt x="34" y="471"/>
                    </a:lnTo>
                    <a:lnTo>
                      <a:pt x="63" y="431"/>
                    </a:lnTo>
                    <a:lnTo>
                      <a:pt x="98" y="401"/>
                    </a:lnTo>
                    <a:lnTo>
                      <a:pt x="133" y="385"/>
                    </a:lnTo>
                    <a:lnTo>
                      <a:pt x="98" y="367"/>
                    </a:lnTo>
                    <a:lnTo>
                      <a:pt x="63" y="337"/>
                    </a:lnTo>
                    <a:lnTo>
                      <a:pt x="34" y="297"/>
                    </a:lnTo>
                    <a:lnTo>
                      <a:pt x="13" y="249"/>
                    </a:lnTo>
                    <a:lnTo>
                      <a:pt x="0" y="199"/>
                    </a:lnTo>
                    <a:lnTo>
                      <a:pt x="0" y="146"/>
                    </a:lnTo>
                    <a:lnTo>
                      <a:pt x="15" y="95"/>
                    </a:lnTo>
                    <a:lnTo>
                      <a:pt x="47" y="51"/>
                    </a:lnTo>
                    <a:lnTo>
                      <a:pt x="66" y="33"/>
                    </a:lnTo>
                    <a:lnTo>
                      <a:pt x="85" y="21"/>
                    </a:lnTo>
                    <a:lnTo>
                      <a:pt x="106" y="12"/>
                    </a:lnTo>
                    <a:lnTo>
                      <a:pt x="126" y="5"/>
                    </a:lnTo>
                    <a:lnTo>
                      <a:pt x="147" y="2"/>
                    </a:lnTo>
                    <a:lnTo>
                      <a:pt x="167" y="0"/>
                    </a:lnTo>
                    <a:lnTo>
                      <a:pt x="187" y="3"/>
                    </a:lnTo>
                    <a:lnTo>
                      <a:pt x="206" y="6"/>
                    </a:lnTo>
                    <a:lnTo>
                      <a:pt x="224" y="12"/>
                    </a:lnTo>
                    <a:lnTo>
                      <a:pt x="240" y="21"/>
                    </a:lnTo>
                    <a:lnTo>
                      <a:pt x="255" y="29"/>
                    </a:lnTo>
                    <a:lnTo>
                      <a:pt x="269" y="39"/>
                    </a:lnTo>
                    <a:lnTo>
                      <a:pt x="280" y="51"/>
                    </a:lnTo>
                    <a:lnTo>
                      <a:pt x="288" y="62"/>
                    </a:lnTo>
                    <a:lnTo>
                      <a:pt x="294" y="74"/>
                    </a:lnTo>
                    <a:lnTo>
                      <a:pt x="296" y="87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607" name="Freeform 77"/>
              <p:cNvSpPr>
                <a:spLocks/>
              </p:cNvSpPr>
              <p:nvPr/>
            </p:nvSpPr>
            <p:spPr bwMode="auto">
              <a:xfrm>
                <a:off x="4957" y="1863"/>
                <a:ext cx="692" cy="574"/>
              </a:xfrm>
              <a:custGeom>
                <a:avLst/>
                <a:gdLst>
                  <a:gd name="T0" fmla="*/ 425 w 739"/>
                  <a:gd name="T1" fmla="*/ 213 h 593"/>
                  <a:gd name="T2" fmla="*/ 440 w 739"/>
                  <a:gd name="T3" fmla="*/ 234 h 593"/>
                  <a:gd name="T4" fmla="*/ 473 w 739"/>
                  <a:gd name="T5" fmla="*/ 211 h 593"/>
                  <a:gd name="T6" fmla="*/ 513 w 739"/>
                  <a:gd name="T7" fmla="*/ 201 h 593"/>
                  <a:gd name="T8" fmla="*/ 551 w 739"/>
                  <a:gd name="T9" fmla="*/ 207 h 593"/>
                  <a:gd name="T10" fmla="*/ 584 w 739"/>
                  <a:gd name="T11" fmla="*/ 220 h 593"/>
                  <a:gd name="T12" fmla="*/ 610 w 739"/>
                  <a:gd name="T13" fmla="*/ 234 h 593"/>
                  <a:gd name="T14" fmla="*/ 638 w 739"/>
                  <a:gd name="T15" fmla="*/ 253 h 593"/>
                  <a:gd name="T16" fmla="*/ 670 w 739"/>
                  <a:gd name="T17" fmla="*/ 275 h 593"/>
                  <a:gd name="T18" fmla="*/ 707 w 739"/>
                  <a:gd name="T19" fmla="*/ 289 h 593"/>
                  <a:gd name="T20" fmla="*/ 739 w 739"/>
                  <a:gd name="T21" fmla="*/ 298 h 593"/>
                  <a:gd name="T22" fmla="*/ 707 w 739"/>
                  <a:gd name="T23" fmla="*/ 305 h 593"/>
                  <a:gd name="T24" fmla="*/ 670 w 739"/>
                  <a:gd name="T25" fmla="*/ 319 h 593"/>
                  <a:gd name="T26" fmla="*/ 638 w 739"/>
                  <a:gd name="T27" fmla="*/ 341 h 593"/>
                  <a:gd name="T28" fmla="*/ 610 w 739"/>
                  <a:gd name="T29" fmla="*/ 360 h 593"/>
                  <a:gd name="T30" fmla="*/ 584 w 739"/>
                  <a:gd name="T31" fmla="*/ 374 h 593"/>
                  <a:gd name="T32" fmla="*/ 551 w 739"/>
                  <a:gd name="T33" fmla="*/ 387 h 593"/>
                  <a:gd name="T34" fmla="*/ 513 w 739"/>
                  <a:gd name="T35" fmla="*/ 393 h 593"/>
                  <a:gd name="T36" fmla="*/ 473 w 739"/>
                  <a:gd name="T37" fmla="*/ 381 h 593"/>
                  <a:gd name="T38" fmla="*/ 440 w 739"/>
                  <a:gd name="T39" fmla="*/ 361 h 593"/>
                  <a:gd name="T40" fmla="*/ 425 w 739"/>
                  <a:gd name="T41" fmla="*/ 383 h 593"/>
                  <a:gd name="T42" fmla="*/ 440 w 739"/>
                  <a:gd name="T43" fmla="*/ 416 h 593"/>
                  <a:gd name="T44" fmla="*/ 451 w 739"/>
                  <a:gd name="T45" fmla="*/ 458 h 593"/>
                  <a:gd name="T46" fmla="*/ 447 w 739"/>
                  <a:gd name="T47" fmla="*/ 511 h 593"/>
                  <a:gd name="T48" fmla="*/ 415 w 739"/>
                  <a:gd name="T49" fmla="*/ 567 h 593"/>
                  <a:gd name="T50" fmla="*/ 391 w 739"/>
                  <a:gd name="T51" fmla="*/ 563 h 593"/>
                  <a:gd name="T52" fmla="*/ 387 w 739"/>
                  <a:gd name="T53" fmla="*/ 504 h 593"/>
                  <a:gd name="T54" fmla="*/ 361 w 739"/>
                  <a:gd name="T55" fmla="*/ 452 h 593"/>
                  <a:gd name="T56" fmla="*/ 313 w 739"/>
                  <a:gd name="T57" fmla="*/ 411 h 593"/>
                  <a:gd name="T58" fmla="*/ 259 w 739"/>
                  <a:gd name="T59" fmla="*/ 391 h 593"/>
                  <a:gd name="T60" fmla="*/ 221 w 739"/>
                  <a:gd name="T61" fmla="*/ 383 h 593"/>
                  <a:gd name="T62" fmla="*/ 181 w 739"/>
                  <a:gd name="T63" fmla="*/ 378 h 593"/>
                  <a:gd name="T64" fmla="*/ 143 w 739"/>
                  <a:gd name="T65" fmla="*/ 377 h 593"/>
                  <a:gd name="T66" fmla="*/ 106 w 739"/>
                  <a:gd name="T67" fmla="*/ 378 h 593"/>
                  <a:gd name="T68" fmla="*/ 70 w 739"/>
                  <a:gd name="T69" fmla="*/ 386 h 593"/>
                  <a:gd name="T70" fmla="*/ 39 w 739"/>
                  <a:gd name="T71" fmla="*/ 396 h 593"/>
                  <a:gd name="T72" fmla="*/ 12 w 739"/>
                  <a:gd name="T73" fmla="*/ 409 h 593"/>
                  <a:gd name="T74" fmla="*/ 7 w 739"/>
                  <a:gd name="T75" fmla="*/ 403 h 593"/>
                  <a:gd name="T76" fmla="*/ 37 w 739"/>
                  <a:gd name="T77" fmla="*/ 368 h 593"/>
                  <a:gd name="T78" fmla="*/ 80 w 739"/>
                  <a:gd name="T79" fmla="*/ 332 h 593"/>
                  <a:gd name="T80" fmla="*/ 125 w 739"/>
                  <a:gd name="T81" fmla="*/ 305 h 593"/>
                  <a:gd name="T82" fmla="*/ 125 w 739"/>
                  <a:gd name="T83" fmla="*/ 289 h 593"/>
                  <a:gd name="T84" fmla="*/ 80 w 739"/>
                  <a:gd name="T85" fmla="*/ 262 h 593"/>
                  <a:gd name="T86" fmla="*/ 37 w 739"/>
                  <a:gd name="T87" fmla="*/ 226 h 593"/>
                  <a:gd name="T88" fmla="*/ 7 w 739"/>
                  <a:gd name="T89" fmla="*/ 191 h 593"/>
                  <a:gd name="T90" fmla="*/ 12 w 739"/>
                  <a:gd name="T91" fmla="*/ 185 h 593"/>
                  <a:gd name="T92" fmla="*/ 39 w 739"/>
                  <a:gd name="T93" fmla="*/ 200 h 593"/>
                  <a:gd name="T94" fmla="*/ 70 w 739"/>
                  <a:gd name="T95" fmla="*/ 210 h 593"/>
                  <a:gd name="T96" fmla="*/ 106 w 739"/>
                  <a:gd name="T97" fmla="*/ 216 h 593"/>
                  <a:gd name="T98" fmla="*/ 143 w 739"/>
                  <a:gd name="T99" fmla="*/ 219 h 593"/>
                  <a:gd name="T100" fmla="*/ 181 w 739"/>
                  <a:gd name="T101" fmla="*/ 217 h 593"/>
                  <a:gd name="T102" fmla="*/ 221 w 739"/>
                  <a:gd name="T103" fmla="*/ 211 h 593"/>
                  <a:gd name="T104" fmla="*/ 259 w 739"/>
                  <a:gd name="T105" fmla="*/ 203 h 593"/>
                  <a:gd name="T106" fmla="*/ 313 w 739"/>
                  <a:gd name="T107" fmla="*/ 183 h 593"/>
                  <a:gd name="T108" fmla="*/ 361 w 739"/>
                  <a:gd name="T109" fmla="*/ 142 h 593"/>
                  <a:gd name="T110" fmla="*/ 387 w 739"/>
                  <a:gd name="T111" fmla="*/ 89 h 593"/>
                  <a:gd name="T112" fmla="*/ 391 w 739"/>
                  <a:gd name="T113" fmla="*/ 30 h 593"/>
                  <a:gd name="T114" fmla="*/ 415 w 739"/>
                  <a:gd name="T115" fmla="*/ 26 h 593"/>
                  <a:gd name="T116" fmla="*/ 447 w 739"/>
                  <a:gd name="T117" fmla="*/ 83 h 593"/>
                  <a:gd name="T118" fmla="*/ 451 w 739"/>
                  <a:gd name="T119" fmla="*/ 136 h 593"/>
                  <a:gd name="T120" fmla="*/ 440 w 739"/>
                  <a:gd name="T121" fmla="*/ 178 h 59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739"/>
                  <a:gd name="T184" fmla="*/ 0 h 593"/>
                  <a:gd name="T185" fmla="*/ 739 w 739"/>
                  <a:gd name="T186" fmla="*/ 593 h 593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739" h="593">
                    <a:moveTo>
                      <a:pt x="433" y="193"/>
                    </a:moveTo>
                    <a:lnTo>
                      <a:pt x="425" y="213"/>
                    </a:lnTo>
                    <a:lnTo>
                      <a:pt x="429" y="227"/>
                    </a:lnTo>
                    <a:lnTo>
                      <a:pt x="440" y="234"/>
                    </a:lnTo>
                    <a:lnTo>
                      <a:pt x="454" y="227"/>
                    </a:lnTo>
                    <a:lnTo>
                      <a:pt x="473" y="211"/>
                    </a:lnTo>
                    <a:lnTo>
                      <a:pt x="492" y="204"/>
                    </a:lnTo>
                    <a:lnTo>
                      <a:pt x="513" y="201"/>
                    </a:lnTo>
                    <a:lnTo>
                      <a:pt x="532" y="203"/>
                    </a:lnTo>
                    <a:lnTo>
                      <a:pt x="551" y="207"/>
                    </a:lnTo>
                    <a:lnTo>
                      <a:pt x="569" y="213"/>
                    </a:lnTo>
                    <a:lnTo>
                      <a:pt x="584" y="220"/>
                    </a:lnTo>
                    <a:lnTo>
                      <a:pt x="598" y="227"/>
                    </a:lnTo>
                    <a:lnTo>
                      <a:pt x="610" y="234"/>
                    </a:lnTo>
                    <a:lnTo>
                      <a:pt x="622" y="243"/>
                    </a:lnTo>
                    <a:lnTo>
                      <a:pt x="638" y="253"/>
                    </a:lnTo>
                    <a:lnTo>
                      <a:pt x="653" y="265"/>
                    </a:lnTo>
                    <a:lnTo>
                      <a:pt x="670" y="275"/>
                    </a:lnTo>
                    <a:lnTo>
                      <a:pt x="688" y="283"/>
                    </a:lnTo>
                    <a:lnTo>
                      <a:pt x="707" y="289"/>
                    </a:lnTo>
                    <a:lnTo>
                      <a:pt x="729" y="292"/>
                    </a:lnTo>
                    <a:lnTo>
                      <a:pt x="739" y="298"/>
                    </a:lnTo>
                    <a:lnTo>
                      <a:pt x="729" y="302"/>
                    </a:lnTo>
                    <a:lnTo>
                      <a:pt x="707" y="305"/>
                    </a:lnTo>
                    <a:lnTo>
                      <a:pt x="688" y="311"/>
                    </a:lnTo>
                    <a:lnTo>
                      <a:pt x="670" y="319"/>
                    </a:lnTo>
                    <a:lnTo>
                      <a:pt x="653" y="329"/>
                    </a:lnTo>
                    <a:lnTo>
                      <a:pt x="638" y="341"/>
                    </a:lnTo>
                    <a:lnTo>
                      <a:pt x="622" y="351"/>
                    </a:lnTo>
                    <a:lnTo>
                      <a:pt x="610" y="360"/>
                    </a:lnTo>
                    <a:lnTo>
                      <a:pt x="598" y="367"/>
                    </a:lnTo>
                    <a:lnTo>
                      <a:pt x="584" y="374"/>
                    </a:lnTo>
                    <a:lnTo>
                      <a:pt x="569" y="381"/>
                    </a:lnTo>
                    <a:lnTo>
                      <a:pt x="551" y="387"/>
                    </a:lnTo>
                    <a:lnTo>
                      <a:pt x="532" y="391"/>
                    </a:lnTo>
                    <a:lnTo>
                      <a:pt x="513" y="393"/>
                    </a:lnTo>
                    <a:lnTo>
                      <a:pt x="492" y="390"/>
                    </a:lnTo>
                    <a:lnTo>
                      <a:pt x="473" y="381"/>
                    </a:lnTo>
                    <a:lnTo>
                      <a:pt x="454" y="367"/>
                    </a:lnTo>
                    <a:lnTo>
                      <a:pt x="440" y="361"/>
                    </a:lnTo>
                    <a:lnTo>
                      <a:pt x="429" y="367"/>
                    </a:lnTo>
                    <a:lnTo>
                      <a:pt x="425" y="383"/>
                    </a:lnTo>
                    <a:lnTo>
                      <a:pt x="433" y="403"/>
                    </a:lnTo>
                    <a:lnTo>
                      <a:pt x="440" y="416"/>
                    </a:lnTo>
                    <a:lnTo>
                      <a:pt x="447" y="434"/>
                    </a:lnTo>
                    <a:lnTo>
                      <a:pt x="451" y="458"/>
                    </a:lnTo>
                    <a:lnTo>
                      <a:pt x="452" y="483"/>
                    </a:lnTo>
                    <a:lnTo>
                      <a:pt x="447" y="511"/>
                    </a:lnTo>
                    <a:lnTo>
                      <a:pt x="436" y="540"/>
                    </a:lnTo>
                    <a:lnTo>
                      <a:pt x="415" y="567"/>
                    </a:lnTo>
                    <a:lnTo>
                      <a:pt x="385" y="593"/>
                    </a:lnTo>
                    <a:lnTo>
                      <a:pt x="391" y="563"/>
                    </a:lnTo>
                    <a:lnTo>
                      <a:pt x="391" y="532"/>
                    </a:lnTo>
                    <a:lnTo>
                      <a:pt x="387" y="504"/>
                    </a:lnTo>
                    <a:lnTo>
                      <a:pt x="377" y="476"/>
                    </a:lnTo>
                    <a:lnTo>
                      <a:pt x="361" y="452"/>
                    </a:lnTo>
                    <a:lnTo>
                      <a:pt x="340" y="430"/>
                    </a:lnTo>
                    <a:lnTo>
                      <a:pt x="313" y="411"/>
                    </a:lnTo>
                    <a:lnTo>
                      <a:pt x="278" y="397"/>
                    </a:lnTo>
                    <a:lnTo>
                      <a:pt x="259" y="391"/>
                    </a:lnTo>
                    <a:lnTo>
                      <a:pt x="240" y="387"/>
                    </a:lnTo>
                    <a:lnTo>
                      <a:pt x="221" y="383"/>
                    </a:lnTo>
                    <a:lnTo>
                      <a:pt x="202" y="380"/>
                    </a:lnTo>
                    <a:lnTo>
                      <a:pt x="181" y="378"/>
                    </a:lnTo>
                    <a:lnTo>
                      <a:pt x="162" y="377"/>
                    </a:lnTo>
                    <a:lnTo>
                      <a:pt x="143" y="377"/>
                    </a:lnTo>
                    <a:lnTo>
                      <a:pt x="123" y="377"/>
                    </a:lnTo>
                    <a:lnTo>
                      <a:pt x="106" y="378"/>
                    </a:lnTo>
                    <a:lnTo>
                      <a:pt x="88" y="381"/>
                    </a:lnTo>
                    <a:lnTo>
                      <a:pt x="70" y="386"/>
                    </a:lnTo>
                    <a:lnTo>
                      <a:pt x="55" y="390"/>
                    </a:lnTo>
                    <a:lnTo>
                      <a:pt x="39" y="396"/>
                    </a:lnTo>
                    <a:lnTo>
                      <a:pt x="25" y="401"/>
                    </a:lnTo>
                    <a:lnTo>
                      <a:pt x="12" y="409"/>
                    </a:lnTo>
                    <a:lnTo>
                      <a:pt x="0" y="417"/>
                    </a:lnTo>
                    <a:lnTo>
                      <a:pt x="7" y="403"/>
                    </a:lnTo>
                    <a:lnTo>
                      <a:pt x="19" y="386"/>
                    </a:lnTo>
                    <a:lnTo>
                      <a:pt x="37" y="368"/>
                    </a:lnTo>
                    <a:lnTo>
                      <a:pt x="58" y="350"/>
                    </a:lnTo>
                    <a:lnTo>
                      <a:pt x="80" y="332"/>
                    </a:lnTo>
                    <a:lnTo>
                      <a:pt x="103" y="318"/>
                    </a:lnTo>
                    <a:lnTo>
                      <a:pt x="125" y="305"/>
                    </a:lnTo>
                    <a:lnTo>
                      <a:pt x="147" y="298"/>
                    </a:lnTo>
                    <a:lnTo>
                      <a:pt x="125" y="289"/>
                    </a:lnTo>
                    <a:lnTo>
                      <a:pt x="103" y="278"/>
                    </a:lnTo>
                    <a:lnTo>
                      <a:pt x="80" y="262"/>
                    </a:lnTo>
                    <a:lnTo>
                      <a:pt x="58" y="244"/>
                    </a:lnTo>
                    <a:lnTo>
                      <a:pt x="37" y="226"/>
                    </a:lnTo>
                    <a:lnTo>
                      <a:pt x="19" y="208"/>
                    </a:lnTo>
                    <a:lnTo>
                      <a:pt x="7" y="191"/>
                    </a:lnTo>
                    <a:lnTo>
                      <a:pt x="0" y="177"/>
                    </a:lnTo>
                    <a:lnTo>
                      <a:pt x="12" y="185"/>
                    </a:lnTo>
                    <a:lnTo>
                      <a:pt x="25" y="193"/>
                    </a:lnTo>
                    <a:lnTo>
                      <a:pt x="39" y="200"/>
                    </a:lnTo>
                    <a:lnTo>
                      <a:pt x="55" y="204"/>
                    </a:lnTo>
                    <a:lnTo>
                      <a:pt x="70" y="210"/>
                    </a:lnTo>
                    <a:lnTo>
                      <a:pt x="88" y="213"/>
                    </a:lnTo>
                    <a:lnTo>
                      <a:pt x="106" y="216"/>
                    </a:lnTo>
                    <a:lnTo>
                      <a:pt x="123" y="217"/>
                    </a:lnTo>
                    <a:lnTo>
                      <a:pt x="143" y="219"/>
                    </a:lnTo>
                    <a:lnTo>
                      <a:pt x="162" y="217"/>
                    </a:lnTo>
                    <a:lnTo>
                      <a:pt x="181" y="217"/>
                    </a:lnTo>
                    <a:lnTo>
                      <a:pt x="202" y="214"/>
                    </a:lnTo>
                    <a:lnTo>
                      <a:pt x="221" y="211"/>
                    </a:lnTo>
                    <a:lnTo>
                      <a:pt x="240" y="207"/>
                    </a:lnTo>
                    <a:lnTo>
                      <a:pt x="259" y="203"/>
                    </a:lnTo>
                    <a:lnTo>
                      <a:pt x="278" y="197"/>
                    </a:lnTo>
                    <a:lnTo>
                      <a:pt x="313" y="183"/>
                    </a:lnTo>
                    <a:lnTo>
                      <a:pt x="340" y="164"/>
                    </a:lnTo>
                    <a:lnTo>
                      <a:pt x="361" y="142"/>
                    </a:lnTo>
                    <a:lnTo>
                      <a:pt x="377" y="116"/>
                    </a:lnTo>
                    <a:lnTo>
                      <a:pt x="387" y="89"/>
                    </a:lnTo>
                    <a:lnTo>
                      <a:pt x="391" y="60"/>
                    </a:lnTo>
                    <a:lnTo>
                      <a:pt x="391" y="30"/>
                    </a:lnTo>
                    <a:lnTo>
                      <a:pt x="385" y="0"/>
                    </a:lnTo>
                    <a:lnTo>
                      <a:pt x="415" y="26"/>
                    </a:lnTo>
                    <a:lnTo>
                      <a:pt x="436" y="54"/>
                    </a:lnTo>
                    <a:lnTo>
                      <a:pt x="447" y="83"/>
                    </a:lnTo>
                    <a:lnTo>
                      <a:pt x="452" y="111"/>
                    </a:lnTo>
                    <a:lnTo>
                      <a:pt x="451" y="136"/>
                    </a:lnTo>
                    <a:lnTo>
                      <a:pt x="447" y="160"/>
                    </a:lnTo>
                    <a:lnTo>
                      <a:pt x="440" y="178"/>
                    </a:lnTo>
                    <a:lnTo>
                      <a:pt x="433" y="193"/>
                    </a:lnTo>
                    <a:close/>
                  </a:path>
                </a:pathLst>
              </a:custGeom>
              <a:solidFill>
                <a:srgbClr val="8900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608" name="Freeform 78"/>
              <p:cNvSpPr>
                <a:spLocks/>
              </p:cNvSpPr>
              <p:nvPr/>
            </p:nvSpPr>
            <p:spPr bwMode="auto">
              <a:xfrm>
                <a:off x="5037" y="1867"/>
                <a:ext cx="76" cy="70"/>
              </a:xfrm>
              <a:custGeom>
                <a:avLst/>
                <a:gdLst>
                  <a:gd name="T0" fmla="*/ 78 w 81"/>
                  <a:gd name="T1" fmla="*/ 0 h 72"/>
                  <a:gd name="T2" fmla="*/ 76 w 81"/>
                  <a:gd name="T3" fmla="*/ 13 h 72"/>
                  <a:gd name="T4" fmla="*/ 69 w 81"/>
                  <a:gd name="T5" fmla="*/ 25 h 72"/>
                  <a:gd name="T6" fmla="*/ 59 w 81"/>
                  <a:gd name="T7" fmla="*/ 35 h 72"/>
                  <a:gd name="T8" fmla="*/ 48 w 81"/>
                  <a:gd name="T9" fmla="*/ 40 h 72"/>
                  <a:gd name="T10" fmla="*/ 34 w 81"/>
                  <a:gd name="T11" fmla="*/ 43 h 72"/>
                  <a:gd name="T12" fmla="*/ 22 w 81"/>
                  <a:gd name="T13" fmla="*/ 40 h 72"/>
                  <a:gd name="T14" fmla="*/ 11 w 81"/>
                  <a:gd name="T15" fmla="*/ 32 h 72"/>
                  <a:gd name="T16" fmla="*/ 0 w 81"/>
                  <a:gd name="T17" fmla="*/ 16 h 72"/>
                  <a:gd name="T18" fmla="*/ 1 w 81"/>
                  <a:gd name="T19" fmla="*/ 29 h 72"/>
                  <a:gd name="T20" fmla="*/ 3 w 81"/>
                  <a:gd name="T21" fmla="*/ 40 h 72"/>
                  <a:gd name="T22" fmla="*/ 7 w 81"/>
                  <a:gd name="T23" fmla="*/ 50 h 72"/>
                  <a:gd name="T24" fmla="*/ 12 w 81"/>
                  <a:gd name="T25" fmla="*/ 59 h 72"/>
                  <a:gd name="T26" fmla="*/ 18 w 81"/>
                  <a:gd name="T27" fmla="*/ 65 h 72"/>
                  <a:gd name="T28" fmla="*/ 26 w 81"/>
                  <a:gd name="T29" fmla="*/ 69 h 72"/>
                  <a:gd name="T30" fmla="*/ 37 w 81"/>
                  <a:gd name="T31" fmla="*/ 72 h 72"/>
                  <a:gd name="T32" fmla="*/ 48 w 81"/>
                  <a:gd name="T33" fmla="*/ 72 h 72"/>
                  <a:gd name="T34" fmla="*/ 69 w 81"/>
                  <a:gd name="T35" fmla="*/ 62 h 72"/>
                  <a:gd name="T36" fmla="*/ 78 w 81"/>
                  <a:gd name="T37" fmla="*/ 40 h 72"/>
                  <a:gd name="T38" fmla="*/ 81 w 81"/>
                  <a:gd name="T39" fmla="*/ 16 h 72"/>
                  <a:gd name="T40" fmla="*/ 78 w 81"/>
                  <a:gd name="T41" fmla="*/ 0 h 7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81"/>
                  <a:gd name="T64" fmla="*/ 0 h 72"/>
                  <a:gd name="T65" fmla="*/ 81 w 81"/>
                  <a:gd name="T66" fmla="*/ 72 h 7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81" h="72">
                    <a:moveTo>
                      <a:pt x="78" y="0"/>
                    </a:moveTo>
                    <a:lnTo>
                      <a:pt x="76" y="13"/>
                    </a:lnTo>
                    <a:lnTo>
                      <a:pt x="69" y="25"/>
                    </a:lnTo>
                    <a:lnTo>
                      <a:pt x="59" y="35"/>
                    </a:lnTo>
                    <a:lnTo>
                      <a:pt x="48" y="40"/>
                    </a:lnTo>
                    <a:lnTo>
                      <a:pt x="34" y="43"/>
                    </a:lnTo>
                    <a:lnTo>
                      <a:pt x="22" y="40"/>
                    </a:lnTo>
                    <a:lnTo>
                      <a:pt x="11" y="32"/>
                    </a:lnTo>
                    <a:lnTo>
                      <a:pt x="0" y="16"/>
                    </a:lnTo>
                    <a:lnTo>
                      <a:pt x="1" y="29"/>
                    </a:lnTo>
                    <a:lnTo>
                      <a:pt x="3" y="40"/>
                    </a:lnTo>
                    <a:lnTo>
                      <a:pt x="7" y="50"/>
                    </a:lnTo>
                    <a:lnTo>
                      <a:pt x="12" y="59"/>
                    </a:lnTo>
                    <a:lnTo>
                      <a:pt x="18" y="65"/>
                    </a:lnTo>
                    <a:lnTo>
                      <a:pt x="26" y="69"/>
                    </a:lnTo>
                    <a:lnTo>
                      <a:pt x="37" y="72"/>
                    </a:lnTo>
                    <a:lnTo>
                      <a:pt x="48" y="72"/>
                    </a:lnTo>
                    <a:lnTo>
                      <a:pt x="69" y="62"/>
                    </a:lnTo>
                    <a:lnTo>
                      <a:pt x="78" y="40"/>
                    </a:lnTo>
                    <a:lnTo>
                      <a:pt x="81" y="16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609" name="Freeform 79"/>
              <p:cNvSpPr>
                <a:spLocks/>
              </p:cNvSpPr>
              <p:nvPr/>
            </p:nvSpPr>
            <p:spPr bwMode="auto">
              <a:xfrm>
                <a:off x="5037" y="2381"/>
                <a:ext cx="76" cy="69"/>
              </a:xfrm>
              <a:custGeom>
                <a:avLst/>
                <a:gdLst>
                  <a:gd name="T0" fmla="*/ 78 w 81"/>
                  <a:gd name="T1" fmla="*/ 71 h 71"/>
                  <a:gd name="T2" fmla="*/ 76 w 81"/>
                  <a:gd name="T3" fmla="*/ 58 h 71"/>
                  <a:gd name="T4" fmla="*/ 69 w 81"/>
                  <a:gd name="T5" fmla="*/ 46 h 71"/>
                  <a:gd name="T6" fmla="*/ 59 w 81"/>
                  <a:gd name="T7" fmla="*/ 36 h 71"/>
                  <a:gd name="T8" fmla="*/ 48 w 81"/>
                  <a:gd name="T9" fmla="*/ 30 h 71"/>
                  <a:gd name="T10" fmla="*/ 34 w 81"/>
                  <a:gd name="T11" fmla="*/ 27 h 71"/>
                  <a:gd name="T12" fmla="*/ 22 w 81"/>
                  <a:gd name="T13" fmla="*/ 30 h 71"/>
                  <a:gd name="T14" fmla="*/ 11 w 81"/>
                  <a:gd name="T15" fmla="*/ 39 h 71"/>
                  <a:gd name="T16" fmla="*/ 0 w 81"/>
                  <a:gd name="T17" fmla="*/ 55 h 71"/>
                  <a:gd name="T18" fmla="*/ 1 w 81"/>
                  <a:gd name="T19" fmla="*/ 42 h 71"/>
                  <a:gd name="T20" fmla="*/ 3 w 81"/>
                  <a:gd name="T21" fmla="*/ 30 h 71"/>
                  <a:gd name="T22" fmla="*/ 7 w 81"/>
                  <a:gd name="T23" fmla="*/ 20 h 71"/>
                  <a:gd name="T24" fmla="*/ 12 w 81"/>
                  <a:gd name="T25" fmla="*/ 13 h 71"/>
                  <a:gd name="T26" fmla="*/ 18 w 81"/>
                  <a:gd name="T27" fmla="*/ 7 h 71"/>
                  <a:gd name="T28" fmla="*/ 26 w 81"/>
                  <a:gd name="T29" fmla="*/ 3 h 71"/>
                  <a:gd name="T30" fmla="*/ 37 w 81"/>
                  <a:gd name="T31" fmla="*/ 0 h 71"/>
                  <a:gd name="T32" fmla="*/ 48 w 81"/>
                  <a:gd name="T33" fmla="*/ 0 h 71"/>
                  <a:gd name="T34" fmla="*/ 69 w 81"/>
                  <a:gd name="T35" fmla="*/ 10 h 71"/>
                  <a:gd name="T36" fmla="*/ 78 w 81"/>
                  <a:gd name="T37" fmla="*/ 30 h 71"/>
                  <a:gd name="T38" fmla="*/ 81 w 81"/>
                  <a:gd name="T39" fmla="*/ 55 h 71"/>
                  <a:gd name="T40" fmla="*/ 78 w 81"/>
                  <a:gd name="T41" fmla="*/ 71 h 7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81"/>
                  <a:gd name="T64" fmla="*/ 0 h 71"/>
                  <a:gd name="T65" fmla="*/ 81 w 81"/>
                  <a:gd name="T66" fmla="*/ 71 h 7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81" h="71">
                    <a:moveTo>
                      <a:pt x="78" y="71"/>
                    </a:moveTo>
                    <a:lnTo>
                      <a:pt x="76" y="58"/>
                    </a:lnTo>
                    <a:lnTo>
                      <a:pt x="69" y="46"/>
                    </a:lnTo>
                    <a:lnTo>
                      <a:pt x="59" y="36"/>
                    </a:lnTo>
                    <a:lnTo>
                      <a:pt x="48" y="30"/>
                    </a:lnTo>
                    <a:lnTo>
                      <a:pt x="34" y="27"/>
                    </a:lnTo>
                    <a:lnTo>
                      <a:pt x="22" y="30"/>
                    </a:lnTo>
                    <a:lnTo>
                      <a:pt x="11" y="39"/>
                    </a:lnTo>
                    <a:lnTo>
                      <a:pt x="0" y="55"/>
                    </a:lnTo>
                    <a:lnTo>
                      <a:pt x="1" y="42"/>
                    </a:lnTo>
                    <a:lnTo>
                      <a:pt x="3" y="30"/>
                    </a:lnTo>
                    <a:lnTo>
                      <a:pt x="7" y="20"/>
                    </a:lnTo>
                    <a:lnTo>
                      <a:pt x="12" y="13"/>
                    </a:lnTo>
                    <a:lnTo>
                      <a:pt x="18" y="7"/>
                    </a:lnTo>
                    <a:lnTo>
                      <a:pt x="26" y="3"/>
                    </a:lnTo>
                    <a:lnTo>
                      <a:pt x="37" y="0"/>
                    </a:lnTo>
                    <a:lnTo>
                      <a:pt x="48" y="0"/>
                    </a:lnTo>
                    <a:lnTo>
                      <a:pt x="69" y="10"/>
                    </a:lnTo>
                    <a:lnTo>
                      <a:pt x="78" y="30"/>
                    </a:lnTo>
                    <a:lnTo>
                      <a:pt x="81" y="55"/>
                    </a:lnTo>
                    <a:lnTo>
                      <a:pt x="78" y="71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610" name="Freeform 80"/>
              <p:cNvSpPr>
                <a:spLocks/>
              </p:cNvSpPr>
              <p:nvPr/>
            </p:nvSpPr>
            <p:spPr bwMode="auto">
              <a:xfrm>
                <a:off x="5186" y="2107"/>
                <a:ext cx="149" cy="119"/>
              </a:xfrm>
              <a:custGeom>
                <a:avLst/>
                <a:gdLst>
                  <a:gd name="T0" fmla="*/ 118 w 159"/>
                  <a:gd name="T1" fmla="*/ 110 h 123"/>
                  <a:gd name="T2" fmla="*/ 136 w 159"/>
                  <a:gd name="T3" fmla="*/ 98 h 123"/>
                  <a:gd name="T4" fmla="*/ 148 w 159"/>
                  <a:gd name="T5" fmla="*/ 85 h 123"/>
                  <a:gd name="T6" fmla="*/ 156 w 159"/>
                  <a:gd name="T7" fmla="*/ 71 h 123"/>
                  <a:gd name="T8" fmla="*/ 159 w 159"/>
                  <a:gd name="T9" fmla="*/ 58 h 123"/>
                  <a:gd name="T10" fmla="*/ 158 w 159"/>
                  <a:gd name="T11" fmla="*/ 45 h 123"/>
                  <a:gd name="T12" fmla="*/ 152 w 159"/>
                  <a:gd name="T13" fmla="*/ 32 h 123"/>
                  <a:gd name="T14" fmla="*/ 141 w 159"/>
                  <a:gd name="T15" fmla="*/ 22 h 123"/>
                  <a:gd name="T16" fmla="*/ 128 w 159"/>
                  <a:gd name="T17" fmla="*/ 13 h 123"/>
                  <a:gd name="T18" fmla="*/ 110 w 159"/>
                  <a:gd name="T19" fmla="*/ 6 h 123"/>
                  <a:gd name="T20" fmla="*/ 92 w 159"/>
                  <a:gd name="T21" fmla="*/ 2 h 123"/>
                  <a:gd name="T22" fmla="*/ 73 w 159"/>
                  <a:gd name="T23" fmla="*/ 0 h 123"/>
                  <a:gd name="T24" fmla="*/ 55 w 159"/>
                  <a:gd name="T25" fmla="*/ 0 h 123"/>
                  <a:gd name="T26" fmla="*/ 38 w 159"/>
                  <a:gd name="T27" fmla="*/ 3 h 123"/>
                  <a:gd name="T28" fmla="*/ 23 w 159"/>
                  <a:gd name="T29" fmla="*/ 9 h 123"/>
                  <a:gd name="T30" fmla="*/ 12 w 159"/>
                  <a:gd name="T31" fmla="*/ 18 h 123"/>
                  <a:gd name="T32" fmla="*/ 4 w 159"/>
                  <a:gd name="T33" fmla="*/ 31 h 123"/>
                  <a:gd name="T34" fmla="*/ 0 w 159"/>
                  <a:gd name="T35" fmla="*/ 45 h 123"/>
                  <a:gd name="T36" fmla="*/ 0 w 159"/>
                  <a:gd name="T37" fmla="*/ 61 h 123"/>
                  <a:gd name="T38" fmla="*/ 6 w 159"/>
                  <a:gd name="T39" fmla="*/ 75 h 123"/>
                  <a:gd name="T40" fmla="*/ 12 w 159"/>
                  <a:gd name="T41" fmla="*/ 90 h 123"/>
                  <a:gd name="T42" fmla="*/ 23 w 159"/>
                  <a:gd name="T43" fmla="*/ 103 h 123"/>
                  <a:gd name="T44" fmla="*/ 36 w 159"/>
                  <a:gd name="T45" fmla="*/ 114 h 123"/>
                  <a:gd name="T46" fmla="*/ 51 w 159"/>
                  <a:gd name="T47" fmla="*/ 120 h 123"/>
                  <a:gd name="T48" fmla="*/ 67 w 159"/>
                  <a:gd name="T49" fmla="*/ 123 h 123"/>
                  <a:gd name="T50" fmla="*/ 75 w 159"/>
                  <a:gd name="T51" fmla="*/ 123 h 123"/>
                  <a:gd name="T52" fmla="*/ 82 w 159"/>
                  <a:gd name="T53" fmla="*/ 121 h 123"/>
                  <a:gd name="T54" fmla="*/ 84 w 159"/>
                  <a:gd name="T55" fmla="*/ 118 h 123"/>
                  <a:gd name="T56" fmla="*/ 81 w 159"/>
                  <a:gd name="T57" fmla="*/ 114 h 123"/>
                  <a:gd name="T58" fmla="*/ 78 w 159"/>
                  <a:gd name="T59" fmla="*/ 111 h 123"/>
                  <a:gd name="T60" fmla="*/ 75 w 159"/>
                  <a:gd name="T61" fmla="*/ 108 h 123"/>
                  <a:gd name="T62" fmla="*/ 71 w 159"/>
                  <a:gd name="T63" fmla="*/ 107 h 123"/>
                  <a:gd name="T64" fmla="*/ 67 w 159"/>
                  <a:gd name="T65" fmla="*/ 104 h 123"/>
                  <a:gd name="T66" fmla="*/ 52 w 159"/>
                  <a:gd name="T67" fmla="*/ 87 h 123"/>
                  <a:gd name="T68" fmla="*/ 51 w 159"/>
                  <a:gd name="T69" fmla="*/ 64 h 123"/>
                  <a:gd name="T70" fmla="*/ 59 w 159"/>
                  <a:gd name="T71" fmla="*/ 45 h 123"/>
                  <a:gd name="T72" fmla="*/ 77 w 159"/>
                  <a:gd name="T73" fmla="*/ 36 h 123"/>
                  <a:gd name="T74" fmla="*/ 89 w 159"/>
                  <a:gd name="T75" fmla="*/ 38 h 123"/>
                  <a:gd name="T76" fmla="*/ 101 w 159"/>
                  <a:gd name="T77" fmla="*/ 41 h 123"/>
                  <a:gd name="T78" fmla="*/ 114 w 159"/>
                  <a:gd name="T79" fmla="*/ 48 h 123"/>
                  <a:gd name="T80" fmla="*/ 123 w 159"/>
                  <a:gd name="T81" fmla="*/ 55 h 123"/>
                  <a:gd name="T82" fmla="*/ 130 w 159"/>
                  <a:gd name="T83" fmla="*/ 67 h 123"/>
                  <a:gd name="T84" fmla="*/ 133 w 159"/>
                  <a:gd name="T85" fmla="*/ 80 h 123"/>
                  <a:gd name="T86" fmla="*/ 129 w 159"/>
                  <a:gd name="T87" fmla="*/ 94 h 123"/>
                  <a:gd name="T88" fmla="*/ 118 w 159"/>
                  <a:gd name="T89" fmla="*/ 110 h 12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59"/>
                  <a:gd name="T136" fmla="*/ 0 h 123"/>
                  <a:gd name="T137" fmla="*/ 159 w 159"/>
                  <a:gd name="T138" fmla="*/ 123 h 12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59" h="123">
                    <a:moveTo>
                      <a:pt x="118" y="110"/>
                    </a:moveTo>
                    <a:lnTo>
                      <a:pt x="136" y="98"/>
                    </a:lnTo>
                    <a:lnTo>
                      <a:pt x="148" y="85"/>
                    </a:lnTo>
                    <a:lnTo>
                      <a:pt x="156" y="71"/>
                    </a:lnTo>
                    <a:lnTo>
                      <a:pt x="159" y="58"/>
                    </a:lnTo>
                    <a:lnTo>
                      <a:pt x="158" y="45"/>
                    </a:lnTo>
                    <a:lnTo>
                      <a:pt x="152" y="32"/>
                    </a:lnTo>
                    <a:lnTo>
                      <a:pt x="141" y="22"/>
                    </a:lnTo>
                    <a:lnTo>
                      <a:pt x="128" y="13"/>
                    </a:lnTo>
                    <a:lnTo>
                      <a:pt x="110" y="6"/>
                    </a:lnTo>
                    <a:lnTo>
                      <a:pt x="92" y="2"/>
                    </a:lnTo>
                    <a:lnTo>
                      <a:pt x="73" y="0"/>
                    </a:lnTo>
                    <a:lnTo>
                      <a:pt x="55" y="0"/>
                    </a:lnTo>
                    <a:lnTo>
                      <a:pt x="38" y="3"/>
                    </a:lnTo>
                    <a:lnTo>
                      <a:pt x="23" y="9"/>
                    </a:lnTo>
                    <a:lnTo>
                      <a:pt x="12" y="18"/>
                    </a:lnTo>
                    <a:lnTo>
                      <a:pt x="4" y="31"/>
                    </a:lnTo>
                    <a:lnTo>
                      <a:pt x="0" y="45"/>
                    </a:lnTo>
                    <a:lnTo>
                      <a:pt x="0" y="61"/>
                    </a:lnTo>
                    <a:lnTo>
                      <a:pt x="6" y="75"/>
                    </a:lnTo>
                    <a:lnTo>
                      <a:pt x="12" y="90"/>
                    </a:lnTo>
                    <a:lnTo>
                      <a:pt x="23" y="103"/>
                    </a:lnTo>
                    <a:lnTo>
                      <a:pt x="36" y="114"/>
                    </a:lnTo>
                    <a:lnTo>
                      <a:pt x="51" y="120"/>
                    </a:lnTo>
                    <a:lnTo>
                      <a:pt x="67" y="123"/>
                    </a:lnTo>
                    <a:lnTo>
                      <a:pt x="75" y="123"/>
                    </a:lnTo>
                    <a:lnTo>
                      <a:pt x="82" y="121"/>
                    </a:lnTo>
                    <a:lnTo>
                      <a:pt x="84" y="118"/>
                    </a:lnTo>
                    <a:lnTo>
                      <a:pt x="81" y="114"/>
                    </a:lnTo>
                    <a:lnTo>
                      <a:pt x="78" y="111"/>
                    </a:lnTo>
                    <a:lnTo>
                      <a:pt x="75" y="108"/>
                    </a:lnTo>
                    <a:lnTo>
                      <a:pt x="71" y="107"/>
                    </a:lnTo>
                    <a:lnTo>
                      <a:pt x="67" y="104"/>
                    </a:lnTo>
                    <a:lnTo>
                      <a:pt x="52" y="87"/>
                    </a:lnTo>
                    <a:lnTo>
                      <a:pt x="51" y="64"/>
                    </a:lnTo>
                    <a:lnTo>
                      <a:pt x="59" y="45"/>
                    </a:lnTo>
                    <a:lnTo>
                      <a:pt x="77" y="36"/>
                    </a:lnTo>
                    <a:lnTo>
                      <a:pt x="89" y="38"/>
                    </a:lnTo>
                    <a:lnTo>
                      <a:pt x="101" y="41"/>
                    </a:lnTo>
                    <a:lnTo>
                      <a:pt x="114" y="48"/>
                    </a:lnTo>
                    <a:lnTo>
                      <a:pt x="123" y="55"/>
                    </a:lnTo>
                    <a:lnTo>
                      <a:pt x="130" y="67"/>
                    </a:lnTo>
                    <a:lnTo>
                      <a:pt x="133" y="80"/>
                    </a:lnTo>
                    <a:lnTo>
                      <a:pt x="129" y="94"/>
                    </a:lnTo>
                    <a:lnTo>
                      <a:pt x="118" y="110"/>
                    </a:lnTo>
                    <a:close/>
                  </a:path>
                </a:pathLst>
              </a:custGeom>
              <a:solidFill>
                <a:srgbClr val="0000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611" name="Freeform 81"/>
              <p:cNvSpPr>
                <a:spLocks/>
              </p:cNvSpPr>
              <p:nvPr/>
            </p:nvSpPr>
            <p:spPr bwMode="auto">
              <a:xfrm>
                <a:off x="5232" y="2143"/>
                <a:ext cx="77" cy="76"/>
              </a:xfrm>
              <a:custGeom>
                <a:avLst/>
                <a:gdLst>
                  <a:gd name="T0" fmla="*/ 30 w 82"/>
                  <a:gd name="T1" fmla="*/ 78 h 78"/>
                  <a:gd name="T2" fmla="*/ 27 w 82"/>
                  <a:gd name="T3" fmla="*/ 75 h 78"/>
                  <a:gd name="T4" fmla="*/ 24 w 82"/>
                  <a:gd name="T5" fmla="*/ 72 h 78"/>
                  <a:gd name="T6" fmla="*/ 20 w 82"/>
                  <a:gd name="T7" fmla="*/ 71 h 78"/>
                  <a:gd name="T8" fmla="*/ 16 w 82"/>
                  <a:gd name="T9" fmla="*/ 68 h 78"/>
                  <a:gd name="T10" fmla="*/ 1 w 82"/>
                  <a:gd name="T11" fmla="*/ 51 h 78"/>
                  <a:gd name="T12" fmla="*/ 0 w 82"/>
                  <a:gd name="T13" fmla="*/ 28 h 78"/>
                  <a:gd name="T14" fmla="*/ 8 w 82"/>
                  <a:gd name="T15" fmla="*/ 9 h 78"/>
                  <a:gd name="T16" fmla="*/ 26 w 82"/>
                  <a:gd name="T17" fmla="*/ 0 h 78"/>
                  <a:gd name="T18" fmla="*/ 38 w 82"/>
                  <a:gd name="T19" fmla="*/ 2 h 78"/>
                  <a:gd name="T20" fmla="*/ 50 w 82"/>
                  <a:gd name="T21" fmla="*/ 5 h 78"/>
                  <a:gd name="T22" fmla="*/ 63 w 82"/>
                  <a:gd name="T23" fmla="*/ 12 h 78"/>
                  <a:gd name="T24" fmla="*/ 72 w 82"/>
                  <a:gd name="T25" fmla="*/ 19 h 78"/>
                  <a:gd name="T26" fmla="*/ 79 w 82"/>
                  <a:gd name="T27" fmla="*/ 31 h 78"/>
                  <a:gd name="T28" fmla="*/ 82 w 82"/>
                  <a:gd name="T29" fmla="*/ 44 h 78"/>
                  <a:gd name="T30" fmla="*/ 78 w 82"/>
                  <a:gd name="T31" fmla="*/ 58 h 78"/>
                  <a:gd name="T32" fmla="*/ 67 w 82"/>
                  <a:gd name="T33" fmla="*/ 74 h 78"/>
                  <a:gd name="T34" fmla="*/ 30 w 82"/>
                  <a:gd name="T35" fmla="*/ 78 h 7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2"/>
                  <a:gd name="T55" fmla="*/ 0 h 78"/>
                  <a:gd name="T56" fmla="*/ 82 w 82"/>
                  <a:gd name="T57" fmla="*/ 78 h 7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2" h="78">
                    <a:moveTo>
                      <a:pt x="30" y="78"/>
                    </a:moveTo>
                    <a:lnTo>
                      <a:pt x="27" y="75"/>
                    </a:lnTo>
                    <a:lnTo>
                      <a:pt x="24" y="72"/>
                    </a:lnTo>
                    <a:lnTo>
                      <a:pt x="20" y="71"/>
                    </a:lnTo>
                    <a:lnTo>
                      <a:pt x="16" y="68"/>
                    </a:lnTo>
                    <a:lnTo>
                      <a:pt x="1" y="51"/>
                    </a:lnTo>
                    <a:lnTo>
                      <a:pt x="0" y="28"/>
                    </a:lnTo>
                    <a:lnTo>
                      <a:pt x="8" y="9"/>
                    </a:lnTo>
                    <a:lnTo>
                      <a:pt x="26" y="0"/>
                    </a:lnTo>
                    <a:lnTo>
                      <a:pt x="38" y="2"/>
                    </a:lnTo>
                    <a:lnTo>
                      <a:pt x="50" y="5"/>
                    </a:lnTo>
                    <a:lnTo>
                      <a:pt x="63" y="12"/>
                    </a:lnTo>
                    <a:lnTo>
                      <a:pt x="72" y="19"/>
                    </a:lnTo>
                    <a:lnTo>
                      <a:pt x="79" y="31"/>
                    </a:lnTo>
                    <a:lnTo>
                      <a:pt x="82" y="44"/>
                    </a:lnTo>
                    <a:lnTo>
                      <a:pt x="78" y="58"/>
                    </a:lnTo>
                    <a:lnTo>
                      <a:pt x="67" y="74"/>
                    </a:lnTo>
                    <a:lnTo>
                      <a:pt x="30" y="78"/>
                    </a:lnTo>
                    <a:close/>
                  </a:path>
                </a:pathLst>
              </a:custGeom>
              <a:solidFill>
                <a:srgbClr val="A0E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22531" name="Picture 82" descr="dd00390_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58738"/>
            <a:ext cx="1835150" cy="1817688"/>
          </a:xfrm>
          <a:noFill/>
        </p:spPr>
      </p:pic>
      <p:pic>
        <p:nvPicPr>
          <p:cNvPr id="22532" name="Picture 83" descr="dd00390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90738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84" descr="dd00390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53263" y="0"/>
            <a:ext cx="2090737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85" descr="dd00390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87900"/>
            <a:ext cx="2090738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86" descr="dd00390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53263" y="4787900"/>
            <a:ext cx="2090737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ертикальный свиток 2"/>
          <p:cNvSpPr/>
          <p:nvPr/>
        </p:nvSpPr>
        <p:spPr>
          <a:xfrm>
            <a:off x="571472" y="714356"/>
            <a:ext cx="7929618" cy="5357850"/>
          </a:xfrm>
          <a:prstGeom prst="verticalScrol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Можно привести коня к водопою,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но заставить его напиться нельзя.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Да, можно усадить детей за парты,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добиться дисциплины.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Но без пробуждения интереса,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без внутренней мотивации освоения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знаний не произойдет, это будет лишь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видимость учебной деятельности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Ительсон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Л.Б.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214422"/>
            <a:ext cx="8572560" cy="5643578"/>
          </a:xfrm>
        </p:spPr>
        <p:txBody>
          <a:bodyPr>
            <a:noAutofit/>
          </a:bodyPr>
          <a:lstStyle/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-гуманное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отношение к детям; 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-удовлетворение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их потребностей в общении и сотрудничестве с учителем и одноклассниками в процессе учебной работы на уроке; 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-обогащение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мышления эмоциями, чувствами; 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-стимулирование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любознательности, познавательных интересов и потребностей; 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-формирование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правильной оценки своих возможностей, пробуждение и закрепление стремления к самосовершенствованию; 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-воспитание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ответственного отношения к учебному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труду,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определяющим условием, конечно же, является взаимоотношение ребенка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учителя.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Круглая лента лицом вниз 3"/>
          <p:cNvSpPr/>
          <p:nvPr/>
        </p:nvSpPr>
        <p:spPr>
          <a:xfrm>
            <a:off x="928662" y="142852"/>
            <a:ext cx="7500990" cy="1214446"/>
          </a:xfrm>
          <a:prstGeom prst="ellipseRibbon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 smtClean="0">
                <a:ln/>
                <a:solidFill>
                  <a:schemeClr val="bg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 С Л О </a:t>
            </a:r>
            <a:r>
              <a:rPr lang="ru-RU" sz="2800" b="1" cap="all" dirty="0" smtClean="0">
                <a:ln/>
                <a:solidFill>
                  <a:schemeClr val="bg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cap="all" dirty="0" smtClean="0">
                <a:ln/>
                <a:solidFill>
                  <a:schemeClr val="bg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 Я </a:t>
            </a:r>
            <a:endParaRPr lang="ru-RU" sz="2800" b="1" cap="all" dirty="0">
              <a:ln/>
              <a:solidFill>
                <a:schemeClr val="bg2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3929090" cy="6286544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Коррекционная работа </a:t>
            </a:r>
            <a:r>
              <a:rPr lang="ru-RU" sz="36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 формированию </a:t>
            </a:r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активной позиции школьника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-положительного отношения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 познавательного интереса.</a:t>
            </a:r>
          </a:p>
        </p:txBody>
      </p:sp>
      <p:pic>
        <p:nvPicPr>
          <p:cNvPr id="1027" name="Picture 3" descr="C:\Педчтение\учебная мотивация\матем\IMG_02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948"/>
          <a:stretch>
            <a:fillRect/>
          </a:stretch>
        </p:blipFill>
        <p:spPr bwMode="auto">
          <a:xfrm>
            <a:off x="4472568" y="1928802"/>
            <a:ext cx="4443270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85728"/>
            <a:ext cx="7772400" cy="1143008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Источники </a:t>
            </a:r>
            <a:r>
              <a:rPr lang="ru-RU" sz="4400" dirty="0"/>
              <a:t>повышения учебной мотивации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3372" y="1428736"/>
            <a:ext cx="4857784" cy="492922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/>
              <a:t>К </a:t>
            </a:r>
            <a:r>
              <a:rPr lang="ru-RU" i="1" dirty="0">
                <a:solidFill>
                  <a:srgbClr val="C00000"/>
                </a:solidFill>
              </a:rPr>
              <a:t>внутренним источникам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/>
              <a:t>учебной мотивации относятся познавательные и социальные потребности (стремление к социально одобряемым действиям и достижениям).</a:t>
            </a:r>
          </a:p>
          <a:p>
            <a:pPr lvl="0"/>
            <a:r>
              <a:rPr lang="ru-RU" i="1" dirty="0">
                <a:solidFill>
                  <a:srgbClr val="C00000"/>
                </a:solidFill>
              </a:rPr>
              <a:t>Внешние источники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/>
              <a:t>учебной мотивации определяются условиями жизнедеятельности учащегося: требования, ожидания и возможности. Требования связаны с необходимостью соблюдения социальных норм поведения, общения и деятельности. </a:t>
            </a:r>
          </a:p>
          <a:p>
            <a:pPr lvl="0"/>
            <a:r>
              <a:rPr lang="ru-RU" i="1" dirty="0">
                <a:solidFill>
                  <a:srgbClr val="C00000"/>
                </a:solidFill>
              </a:rPr>
              <a:t>Личные источники</a:t>
            </a:r>
            <a:r>
              <a:rPr lang="ru-RU" i="1" dirty="0"/>
              <a:t>.</a:t>
            </a:r>
            <a:r>
              <a:rPr lang="ru-RU" dirty="0"/>
              <a:t> К их числу относятся интересы, потребности, установки..</a:t>
            </a:r>
          </a:p>
          <a:p>
            <a:endParaRPr lang="ru-RU" dirty="0"/>
          </a:p>
        </p:txBody>
      </p:sp>
      <p:pic>
        <p:nvPicPr>
          <p:cNvPr id="1026" name="Picture 2" descr="C:\Педчтение\учебная мотивация\матем\IMG_02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14620"/>
            <a:ext cx="4214810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2357454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Дети  со сформированной учебной мотивацией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на успех не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боятся 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ситуаций, в которых нужно себя проявить.</a:t>
            </a:r>
            <a:r>
              <a:rPr lang="ru-RU" sz="3200" dirty="0" smtClean="0">
                <a:solidFill>
                  <a:srgbClr val="FF0000"/>
                </a:solidFill>
              </a:rPr>
              <a:t/>
            </a:r>
            <a:br>
              <a:rPr lang="ru-RU" sz="3200" dirty="0" smtClean="0">
                <a:solidFill>
                  <a:srgbClr val="FF0000"/>
                </a:solidFill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2643182"/>
            <a:ext cx="4486284" cy="3786214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ru-RU" sz="2800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Обезличивание деятельности     </a:t>
            </a:r>
          </a:p>
          <a:p>
            <a:pPr>
              <a:buFontTx/>
              <a:buChar char="-"/>
            </a:pPr>
            <a:r>
              <a:rPr lang="ru-RU" sz="2800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Отчуждение деятельности </a:t>
            </a:r>
          </a:p>
          <a:p>
            <a:pPr>
              <a:buFontTx/>
              <a:buChar char="-"/>
            </a:pPr>
            <a:r>
              <a:rPr lang="ru-RU" sz="2800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Отторжение всего того, что связано с этой деятельностью </a:t>
            </a:r>
          </a:p>
          <a:p>
            <a:pPr>
              <a:buFontTx/>
              <a:buChar char="-"/>
            </a:pPr>
            <a:r>
              <a:rPr lang="ru-RU" sz="2800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Снижение значимости деятельности</a:t>
            </a:r>
            <a:endParaRPr lang="ru-RU" sz="28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0" name="Picture 2" descr="C:\Педчтение\учебная мотивация\матем\IMG_01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928934"/>
            <a:ext cx="4143404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Педчтение\учебная мотивация\физра\IMG_01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876"/>
            <a:ext cx="4000753" cy="3000396"/>
          </a:xfrm>
          <a:prstGeom prst="rect">
            <a:avLst/>
          </a:prstGeom>
          <a:noFill/>
        </p:spPr>
      </p:pic>
      <p:pic>
        <p:nvPicPr>
          <p:cNvPr id="3075" name="Picture 3" descr="C:\Педчтение\учебная мотивация\труд\IMG_02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6"/>
            <a:ext cx="3976694" cy="2982349"/>
          </a:xfrm>
          <a:prstGeom prst="rect">
            <a:avLst/>
          </a:prstGeom>
          <a:noFill/>
        </p:spPr>
      </p:pic>
      <p:pic>
        <p:nvPicPr>
          <p:cNvPr id="3076" name="Picture 4" descr="C:\Педчтение\учебная мотивация\клас час снг\IMG_02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1" y="285727"/>
            <a:ext cx="4072192" cy="3053971"/>
          </a:xfrm>
          <a:prstGeom prst="rect">
            <a:avLst/>
          </a:prstGeom>
          <a:noFill/>
        </p:spPr>
      </p:pic>
      <p:pic>
        <p:nvPicPr>
          <p:cNvPr id="3077" name="Picture 5" descr="C:\Педчтение\учебная мотивация\матем\IMG_01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554026"/>
            <a:ext cx="4024560" cy="30182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39750"/>
          </a:xfrm>
        </p:spPr>
        <p:txBody>
          <a:bodyPr>
            <a:normAutofit fontScale="90000"/>
          </a:bodyPr>
          <a:lstStyle/>
          <a:p>
            <a:r>
              <a:rPr lang="ru-RU" sz="4000" b="1" u="sng"/>
              <a:t>«Узнай предмет»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7696200" cy="50990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solidFill>
                  <a:schemeClr val="folHlink"/>
                </a:solidFill>
              </a:rPr>
              <a:t>Нет, ног, а хожу.</a:t>
            </a:r>
          </a:p>
          <a:p>
            <a:pPr algn="ctr">
              <a:buFontTx/>
              <a:buNone/>
            </a:pPr>
            <a:r>
              <a:rPr lang="ru-RU">
                <a:solidFill>
                  <a:schemeClr val="folHlink"/>
                </a:solidFill>
              </a:rPr>
              <a:t>Рта нет, а скажу,</a:t>
            </a:r>
          </a:p>
          <a:p>
            <a:pPr algn="ctr">
              <a:buFontTx/>
              <a:buNone/>
            </a:pPr>
            <a:r>
              <a:rPr lang="ru-RU">
                <a:solidFill>
                  <a:schemeClr val="folHlink"/>
                </a:solidFill>
              </a:rPr>
              <a:t>Когда спать, когда вставать,</a:t>
            </a:r>
          </a:p>
          <a:p>
            <a:pPr algn="ctr">
              <a:buFontTx/>
              <a:buNone/>
            </a:pPr>
            <a:r>
              <a:rPr lang="ru-RU">
                <a:solidFill>
                  <a:schemeClr val="folHlink"/>
                </a:solidFill>
              </a:rPr>
              <a:t>Когда работу начинать.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371600" y="1219200"/>
            <a:ext cx="6913563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371600" y="1828800"/>
            <a:ext cx="6913563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1371600" y="2438400"/>
            <a:ext cx="6913563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1371600" y="3048000"/>
            <a:ext cx="6913563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16392" name="Picture 8" descr="j02341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3810000"/>
            <a:ext cx="1952625" cy="2076450"/>
          </a:xfrm>
          <a:prstGeom prst="rect">
            <a:avLst/>
          </a:prstGeom>
          <a:noFill/>
        </p:spPr>
      </p:pic>
      <p:sp>
        <p:nvSpPr>
          <p:cNvPr id="16393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6092825"/>
            <a:ext cx="539750" cy="61118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16394" name="Picture 2" descr="C:\Documents and Settings\Ольга\Рабочий стол\картинки\Новая папка (2)\2887c9432c9c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8225" y="4005263"/>
            <a:ext cx="1755775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16389" grpId="0" animBg="1"/>
      <p:bldP spid="16390" grpId="0" animBg="1"/>
      <p:bldP spid="1639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428736"/>
            <a:ext cx="8143932" cy="4643470"/>
          </a:xfrm>
        </p:spPr>
        <p:txBody>
          <a:bodyPr>
            <a:normAutofit/>
          </a:bodyPr>
          <a:lstStyle/>
          <a:p>
            <a:pPr lvl="0" algn="l"/>
            <a:r>
              <a:rPr lang="ru-RU" sz="2800" b="1" dirty="0" smtClean="0">
                <a:solidFill>
                  <a:srgbClr val="002060"/>
                </a:solidFill>
              </a:rPr>
              <a:t>Похвала </a:t>
            </a:r>
          </a:p>
          <a:p>
            <a:pPr lvl="0" algn="l"/>
            <a:r>
              <a:rPr lang="ru-RU" sz="2800" b="1" dirty="0" smtClean="0">
                <a:solidFill>
                  <a:srgbClr val="002060"/>
                </a:solidFill>
              </a:rPr>
              <a:t>Заменой похвалы может быть: подарок </a:t>
            </a:r>
            <a:r>
              <a:rPr lang="ru-RU" sz="2800" b="1" dirty="0" smtClean="0">
                <a:solidFill>
                  <a:srgbClr val="002060"/>
                </a:solidFill>
              </a:rPr>
              <a:t>,</a:t>
            </a:r>
          </a:p>
          <a:p>
            <a:pPr lvl="0" algn="l"/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что-нибудь веселое и смешное – история, сказка, выдумка, шутка; </a:t>
            </a:r>
          </a:p>
          <a:p>
            <a:pPr lvl="0" algn="l"/>
            <a:r>
              <a:rPr lang="ru-RU" sz="2800" b="1" dirty="0" smtClean="0">
                <a:solidFill>
                  <a:srgbClr val="002060"/>
                </a:solidFill>
              </a:rPr>
              <a:t>приятное воспоминание; что угодно –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lvl="0" algn="l"/>
            <a:r>
              <a:rPr lang="ru-RU" sz="2800" b="1" dirty="0" smtClean="0">
                <a:solidFill>
                  <a:srgbClr val="002060"/>
                </a:solidFill>
              </a:rPr>
              <a:t>ко </a:t>
            </a:r>
            <a:r>
              <a:rPr lang="ru-RU" sz="2800" b="1" dirty="0" smtClean="0">
                <a:solidFill>
                  <a:srgbClr val="002060"/>
                </a:solidFill>
              </a:rPr>
              <a:t>времени и к месту.</a:t>
            </a:r>
          </a:p>
          <a:p>
            <a:pPr lvl="0" algn="l"/>
            <a:r>
              <a:rPr lang="ru-RU" sz="2800" b="1" dirty="0" smtClean="0">
                <a:solidFill>
                  <a:srgbClr val="002060"/>
                </a:solidFill>
              </a:rPr>
              <a:t>Моральное поощрение </a:t>
            </a:r>
          </a:p>
          <a:p>
            <a:pPr lvl="0" algn="l"/>
            <a:r>
              <a:rPr lang="ru-RU" sz="2800" b="1" dirty="0" smtClean="0">
                <a:solidFill>
                  <a:srgbClr val="002060"/>
                </a:solidFill>
              </a:rPr>
              <a:t>Ситуация успеха </a:t>
            </a:r>
          </a:p>
          <a:p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Круглая лента лицом вниз 3"/>
          <p:cNvSpPr/>
          <p:nvPr/>
        </p:nvSpPr>
        <p:spPr>
          <a:xfrm>
            <a:off x="1000100" y="571480"/>
            <a:ext cx="6929486" cy="928694"/>
          </a:xfrm>
          <a:prstGeom prst="ellipseRibbon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/>
              <a:t>Виды стимуляции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1026" name="Picture 2" descr="C:\Педчтение\учебная мотивация\труд\IMG_02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786190"/>
            <a:ext cx="3810212" cy="285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669</TotalTime>
  <Words>203</Words>
  <Application>Microsoft Office PowerPoint</Application>
  <PresentationFormat>Экран (4:3)</PresentationFormat>
  <Paragraphs>39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Слайд 1</vt:lpstr>
      <vt:lpstr>Слайд 2</vt:lpstr>
      <vt:lpstr>    -гуманное отношение к детям;  -удовлетворение их потребностей в общении и сотрудничестве с учителем и одноклассниками в процессе учебной работы на уроке;  -обогащение мышления эмоциями, чувствами;  -стимулирование любознательности, познавательных интересов и потребностей;  -формирование правильной оценки своих возможностей, пробуждение и закрепление стремления к самосовершенствованию;  -воспитание ответственного отношения к учебному труду,  определяющим условием, конечно же, является взаимоотношение ребенка и учителя. </vt:lpstr>
      <vt:lpstr>Коррекционная работа по формированию :  -активной позиции школьника;  -положительного отношения;  - познавательного интереса.</vt:lpstr>
      <vt:lpstr>Источники повышения учебной мотивации</vt:lpstr>
      <vt:lpstr>Дети  со сформированной учебной мотивацией на успех не боятся  ситуаций, в которых нужно себя проявить. </vt:lpstr>
      <vt:lpstr>Слайд 7</vt:lpstr>
      <vt:lpstr>«Узнай предмет»</vt:lpstr>
      <vt:lpstr>Слайд 9</vt:lpstr>
      <vt:lpstr>Слайд 10</vt:lpstr>
      <vt:lpstr>Слайд 11</vt:lpstr>
    </vt:vector>
  </TitlesOfParts>
  <Company>Wainakh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учебной мотивации у детей с ОВЗ.</dc:title>
  <dc:creator>Admin</dc:creator>
  <cp:lastModifiedBy>Admin</cp:lastModifiedBy>
  <cp:revision>73</cp:revision>
  <dcterms:created xsi:type="dcterms:W3CDTF">2011-01-27T04:29:53Z</dcterms:created>
  <dcterms:modified xsi:type="dcterms:W3CDTF">2011-02-03T07:41:01Z</dcterms:modified>
</cp:coreProperties>
</file>