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         МОУ «СОШ № 40»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>
                <a:ea typeface="PMingLiU-ExtB" panose="02020500000000000000" pitchFamily="18" charset="-120"/>
              </a:rPr>
              <a:t>                             </a:t>
            </a:r>
            <a:r>
              <a:rPr lang="ru-RU" sz="1100" b="1" dirty="0" smtClean="0">
                <a:latin typeface="Gulim" panose="020B0600000101010101" pitchFamily="34" charset="-127"/>
                <a:ea typeface="PMingLiU-ExtB" panose="02020500000000000000" pitchFamily="18" charset="-120"/>
              </a:rPr>
              <a:t>Презентация</a:t>
            </a:r>
            <a:r>
              <a:rPr lang="ru-RU" sz="1100" b="1" dirty="0" smtClean="0">
                <a:ea typeface="PMingLiU-ExtB" panose="02020500000000000000" pitchFamily="18" charset="-120"/>
              </a:rPr>
              <a:t>  </a:t>
            </a:r>
          </a:p>
          <a:p>
            <a:pPr>
              <a:buNone/>
            </a:pPr>
            <a:r>
              <a:rPr lang="ru-RU" sz="1100" dirty="0" smtClean="0">
                <a:ea typeface="PMingLiU-ExtB" panose="02020500000000000000" pitchFamily="18" charset="-120"/>
              </a:rPr>
              <a:t>     по фотоматериалам выездной экскурсии</a:t>
            </a:r>
          </a:p>
          <a:p>
            <a:pPr>
              <a:buNone/>
            </a:pPr>
            <a:r>
              <a:rPr lang="ru-RU" sz="1100" dirty="0" smtClean="0"/>
              <a:t>       на тему  «</a:t>
            </a:r>
            <a:r>
              <a:rPr lang="ru-RU" sz="110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Осень - славная пора…</a:t>
            </a:r>
            <a:r>
              <a:rPr lang="ru-RU" sz="1100" dirty="0" smtClean="0"/>
              <a:t>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sz="1050" dirty="0" smtClean="0"/>
              <a:t>Подготовила: учитель начальных классов</a:t>
            </a:r>
          </a:p>
          <a:p>
            <a:pPr>
              <a:buNone/>
            </a:pPr>
            <a:r>
              <a:rPr lang="ru-RU" sz="1050" dirty="0" smtClean="0"/>
              <a:t>                                                                                            </a:t>
            </a:r>
            <a:r>
              <a:rPr lang="ru-RU" sz="1050" dirty="0" err="1" smtClean="0"/>
              <a:t>Чечевичкина</a:t>
            </a:r>
            <a:r>
              <a:rPr lang="ru-RU" sz="1050" dirty="0" smtClean="0"/>
              <a:t> Галина Витальевна</a:t>
            </a:r>
            <a:endParaRPr lang="ru-RU" sz="1050" dirty="0"/>
          </a:p>
        </p:txBody>
      </p:sp>
      <p:pic>
        <p:nvPicPr>
          <p:cNvPr id="1026" name="Picture 2" descr="C:\Users\Кат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3182"/>
            <a:ext cx="2746564" cy="2297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829761"/>
          </a:xfrm>
        </p:spPr>
        <p:txBody>
          <a:bodyPr anchor="t"/>
          <a:lstStyle/>
          <a:p>
            <a:pPr algn="l"/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52"/>
            <a:ext cx="3714776" cy="6715148"/>
          </a:xfrm>
        </p:spPr>
        <p:txBody>
          <a:bodyPr numCol="1">
            <a:norm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Поездка в Болдино.</a:t>
            </a: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    Мимо </a:t>
            </a:r>
            <a:r>
              <a:rPr lang="ru-RU" sz="1100" dirty="0">
                <a:solidFill>
                  <a:schemeClr val="tx1"/>
                </a:solidFill>
              </a:rPr>
              <a:t>автобусного окна проплывают вспаханные </a:t>
            </a:r>
            <a:r>
              <a:rPr lang="ru-RU" sz="1100" dirty="0" smtClean="0">
                <a:solidFill>
                  <a:schemeClr val="tx1"/>
                </a:solidFill>
              </a:rPr>
              <a:t>влажные поля</a:t>
            </a:r>
            <a:r>
              <a:rPr lang="ru-RU" sz="1100" dirty="0">
                <a:solidFill>
                  <a:schemeClr val="tx1"/>
                </a:solidFill>
              </a:rPr>
              <a:t>, на других </a:t>
            </a:r>
            <a:r>
              <a:rPr lang="ru-RU" sz="1100" dirty="0" smtClean="0">
                <a:solidFill>
                  <a:schemeClr val="tx1"/>
                </a:solidFill>
              </a:rPr>
              <a:t>полях весело </a:t>
            </a:r>
            <a:r>
              <a:rPr lang="ru-RU" sz="1100" dirty="0">
                <a:solidFill>
                  <a:schemeClr val="tx1"/>
                </a:solidFill>
              </a:rPr>
              <a:t>зеленеют озимые. </a:t>
            </a:r>
            <a:r>
              <a:rPr lang="ru-RU" sz="1100" dirty="0" smtClean="0">
                <a:solidFill>
                  <a:schemeClr val="tx1"/>
                </a:solidFill>
              </a:rPr>
              <a:t> Березки </a:t>
            </a:r>
            <a:r>
              <a:rPr lang="ru-RU" sz="1100" dirty="0">
                <a:solidFill>
                  <a:schemeClr val="tx1"/>
                </a:solidFill>
              </a:rPr>
              <a:t>радуют своей ярко-желтой листвой.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    Мы прибыли в Болдино.</a:t>
            </a:r>
          </a:p>
          <a:p>
            <a:pPr algn="l"/>
            <a:r>
              <a:rPr lang="ru-RU" sz="1100" dirty="0">
                <a:solidFill>
                  <a:schemeClr val="tx1"/>
                </a:solidFill>
              </a:rPr>
              <a:t>В небольшом парке за редкими деревьями виднелся деревянный господский дом с мезонином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4098" name="Picture 2" descr="C:\Users\Катя\Desktop\Болдино\Новая папка (3)\DSCN0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90" y="260648"/>
            <a:ext cx="3026567" cy="20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6428"/>
            <a:ext cx="2963728" cy="147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5472" y="3708647"/>
            <a:ext cx="4576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Входишь </a:t>
            </a:r>
            <a:r>
              <a:rPr lang="ru-RU" sz="1100" dirty="0"/>
              <a:t>в дом и сразу попадаешь в «зальце», самую просторную комнату с большими окнами и застекленной дверью. </a:t>
            </a:r>
            <a:r>
              <a:rPr lang="ru-RU" sz="1100" dirty="0" smtClean="0"/>
              <a:t> За </a:t>
            </a:r>
            <a:r>
              <a:rPr lang="ru-RU" sz="1100" dirty="0"/>
              <a:t>ней открывается взгляду деревенский пейзаж: усадебный двор с бревенчатыми постройками и широкой поляной посередине. Чуть поскрипывает пол под ногами, кажется, что дом живой и дышит. </a:t>
            </a:r>
            <a:endParaRPr lang="ru-RU" sz="1100" dirty="0" smtClean="0"/>
          </a:p>
          <a:p>
            <a:r>
              <a:rPr lang="ru-RU" sz="1100" dirty="0"/>
              <a:t> </a:t>
            </a:r>
            <a:r>
              <a:rPr lang="ru-RU" sz="1100" dirty="0" smtClean="0"/>
              <a:t>  И </a:t>
            </a:r>
            <a:r>
              <a:rPr lang="ru-RU" sz="1100" dirty="0"/>
              <a:t>хорошо знает и помнит </a:t>
            </a:r>
            <a:r>
              <a:rPr lang="ru-RU" sz="1100" dirty="0" smtClean="0"/>
              <a:t>Пушкина.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            Болдино…</a:t>
            </a:r>
            <a:br>
              <a:rPr lang="ru-RU" b="0" dirty="0" smtClean="0"/>
            </a:br>
            <a:r>
              <a:rPr lang="ru-RU" b="0" dirty="0" smtClean="0"/>
              <a:t>Здесь </a:t>
            </a:r>
            <a:r>
              <a:rPr lang="ru-RU" sz="1200" b="0" dirty="0"/>
              <a:t>мало</a:t>
            </a:r>
            <a:r>
              <a:rPr lang="ru-RU" b="0" dirty="0"/>
              <a:t> что изменилось со времен Пушкина.</a:t>
            </a:r>
            <a:br>
              <a:rPr lang="ru-RU" b="0" dirty="0"/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Болдино\SAM_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57430"/>
            <a:ext cx="3000396" cy="378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21092"/>
            <a:ext cx="2278605" cy="182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33056"/>
            <a:ext cx="3132031" cy="235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9" y="1268760"/>
            <a:ext cx="3127619" cy="208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олдино\SAM_0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97999"/>
            <a:ext cx="6572296" cy="4929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6794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dirty="0" smtClean="0"/>
              <a:t>    </a:t>
            </a:r>
            <a:r>
              <a:rPr lang="ru-RU" sz="1100" dirty="0" smtClean="0"/>
              <a:t>Есть </a:t>
            </a:r>
            <a:r>
              <a:rPr lang="ru-RU" sz="1100" dirty="0"/>
              <a:t>в Болдинской усадьбе еще два замечательных деревянных дома,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восстановленных </a:t>
            </a:r>
            <a:r>
              <a:rPr lang="ru-RU" sz="1100" dirty="0"/>
              <a:t>по фотографиям XIX века. </a:t>
            </a:r>
            <a:r>
              <a:rPr lang="ru-RU" sz="1100" dirty="0" smtClean="0"/>
              <a:t>На </a:t>
            </a:r>
            <a:r>
              <a:rPr lang="ru-RU" sz="1100" dirty="0"/>
              <a:t>прежних местах вновь появились барская кухня, баня, людская, конюшня с каретником и амбаром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0" dirty="0" smtClean="0"/>
              <a:t>Все </a:t>
            </a:r>
            <a:r>
              <a:rPr lang="ru-RU" sz="1800" b="0" dirty="0"/>
              <a:t>оттенки желтого и зеленого! Просторы и необъятная ширь</a:t>
            </a:r>
            <a:r>
              <a:rPr lang="ru-RU" dirty="0"/>
              <a:t>. </a:t>
            </a:r>
          </a:p>
        </p:txBody>
      </p:sp>
      <p:pic>
        <p:nvPicPr>
          <p:cNvPr id="3078" name="Picture 6" descr="C:\Users\Катя\Desktop\Болдино\SAM_0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1" y="330194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Desktop\Болдино\SAM_0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тя\Desktop\Болдино\SAM_1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49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тя\Desktop\Болдино\SAM_0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2194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2" cy="4691063"/>
          </a:xfrm>
        </p:spPr>
        <p:txBody>
          <a:bodyPr>
            <a:normAutofit/>
          </a:bodyPr>
          <a:lstStyle/>
          <a:p>
            <a:r>
              <a:rPr lang="ru-RU" sz="1100" dirty="0" smtClean="0"/>
              <a:t>    По </a:t>
            </a:r>
            <a:r>
              <a:rPr lang="ru-RU" sz="1100" dirty="0"/>
              <a:t>традиции, особенной </a:t>
            </a:r>
            <a:r>
              <a:rPr lang="ru-RU" sz="1100" dirty="0" smtClean="0"/>
              <a:t>популярностью </a:t>
            </a:r>
            <a:r>
              <a:rPr lang="ru-RU" sz="1100" dirty="0"/>
              <a:t>Болдино пользуется осенью, когда вокруг все искрится желтым цветом - и деревья, и дорожки в парке. З</a:t>
            </a:r>
            <a:r>
              <a:rPr lang="ru-RU" sz="1100" dirty="0" smtClean="0"/>
              <a:t>десь </a:t>
            </a:r>
            <a:r>
              <a:rPr lang="ru-RU" sz="1100" dirty="0"/>
              <a:t>очень тихо. Возможно, и на вас снизойдет вдохновение, которое посетило великого поэта осенью 1830 года.</a:t>
            </a:r>
          </a:p>
        </p:txBody>
      </p:sp>
      <p:pic>
        <p:nvPicPr>
          <p:cNvPr id="8195" name="Picture 3" descr="E:\Болдино\SAM_1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42809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269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Именно </a:t>
            </a:r>
            <a:r>
              <a:rPr lang="ru-RU" sz="1100" dirty="0"/>
              <a:t>здесь </a:t>
            </a:r>
            <a:r>
              <a:rPr lang="ru-RU" sz="1100" dirty="0" smtClean="0"/>
              <a:t>Пушкин создал свои наиболее </a:t>
            </a:r>
            <a:r>
              <a:rPr lang="ru-RU" sz="1100" dirty="0"/>
              <a:t>значительные </a:t>
            </a:r>
            <a:r>
              <a:rPr lang="ru-RU" sz="1100" dirty="0" smtClean="0"/>
              <a:t>произведения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61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219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МОУ «СОШ № 40»</vt:lpstr>
      <vt:lpstr>               </vt:lpstr>
      <vt:lpstr>            Болдино… Здесь мало что изменилось со времен Пушкина. </vt:lpstr>
      <vt:lpstr>    Есть в Болдинской усадьбе еще два замечательных деревянных дома,  восстановленных по фотографиям XIX века. На прежних местах вновь появились барская кухня, баня, людская, конюшня с каретником и амбаром.</vt:lpstr>
      <vt:lpstr>Все оттенки желтого и зеленого! Просторы и необъятная ширь.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МОУ «СОШ № 40»</dc:title>
  <cp:lastModifiedBy>tich16</cp:lastModifiedBy>
  <cp:revision>17</cp:revision>
  <dcterms:modified xsi:type="dcterms:W3CDTF">2014-10-20T09:37:03Z</dcterms:modified>
</cp:coreProperties>
</file>