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77" r:id="rId3"/>
    <p:sldId id="278" r:id="rId4"/>
    <p:sldId id="257" r:id="rId5"/>
    <p:sldId id="268" r:id="rId6"/>
    <p:sldId id="282" r:id="rId7"/>
    <p:sldId id="266" r:id="rId8"/>
    <p:sldId id="270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04A5-3886-4474-953D-AF1238EBA3AC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0674-8FC8-42BC-BFF4-3F1C20A9F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6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336D-7E9B-4C60-9335-575549CF49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D42B1C-087F-444B-91DE-5C3C280765F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load/321-1-0-14568" TargetMode="External"/><Relationship Id="rId3" Type="http://schemas.openxmlformats.org/officeDocument/2006/relationships/hyperlink" Target="http://img0.bloggum.com/upload/lib/img/5018/500/r_tdv2x961wbk6isqc4j58.jpg" TargetMode="External"/><Relationship Id="rId7" Type="http://schemas.openxmlformats.org/officeDocument/2006/relationships/hyperlink" Target="http://stat17.privet.ru/lr/0932d9170b0a3f34046e6a4fcac6df40" TargetMode="External"/><Relationship Id="rId2" Type="http://schemas.openxmlformats.org/officeDocument/2006/relationships/hyperlink" Target="http://damochka.ru/images/photo/forum/upload/post-47-131945898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52.radikal.ru/i137/0811/09/7158a9878ebe.png" TargetMode="External"/><Relationship Id="rId5" Type="http://schemas.openxmlformats.org/officeDocument/2006/relationships/hyperlink" Target="http://www.mouschool12.ucoz.ru/photos/novosti_2010-11/Solnishno.png" TargetMode="External"/><Relationship Id="rId4" Type="http://schemas.openxmlformats.org/officeDocument/2006/relationships/hyperlink" Target="http://img169.imageshack.us/img169/3782/ur7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43182"/>
            <a:ext cx="8458200" cy="215741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   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Урок русского языка во 2 классе 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Как </a:t>
            </a:r>
            <a:r>
              <a:rPr lang="ru-RU" sz="5400" b="1" dirty="0">
                <a:solidFill>
                  <a:srgbClr val="C00000"/>
                </a:solidFill>
              </a:rPr>
              <a:t>делаются </a:t>
            </a:r>
            <a:r>
              <a:rPr lang="ru-RU" sz="5400" b="1" dirty="0" smtClean="0">
                <a:solidFill>
                  <a:srgbClr val="C00000"/>
                </a:solidFill>
              </a:rPr>
              <a:t>слова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Что </a:t>
            </a:r>
            <a:r>
              <a:rPr lang="ru-RU" sz="5400" b="1" dirty="0">
                <a:solidFill>
                  <a:srgbClr val="C00000"/>
                </a:solidFill>
              </a:rPr>
              <a:t>такое </a:t>
            </a:r>
            <a:r>
              <a:rPr lang="ru-RU" sz="5400" b="1" dirty="0" smtClean="0">
                <a:solidFill>
                  <a:srgbClr val="C00000"/>
                </a:solidFill>
              </a:rPr>
              <a:t>суффикс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78632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МОУ «</a:t>
            </a:r>
            <a:r>
              <a:rPr lang="ru-RU" b="1" dirty="0" err="1" smtClean="0">
                <a:solidFill>
                  <a:srgbClr val="C00000"/>
                </a:solidFill>
              </a:rPr>
              <a:t>Суховерковская</a:t>
            </a:r>
            <a:r>
              <a:rPr lang="ru-RU" b="1" dirty="0" smtClean="0">
                <a:solidFill>
                  <a:srgbClr val="C00000"/>
                </a:solidFill>
              </a:rPr>
              <a:t> СОШ»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Учитель начальных классов Давыдова Н.А.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71481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Образуйте новые слова с помощью суффиксов: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-, - ник-, 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5003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86124"/>
            <a:ext cx="2428892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учи</a:t>
            </a:r>
            <a:r>
              <a:rPr lang="ru-RU" sz="4000" b="1" dirty="0" smtClean="0">
                <a:solidFill>
                  <a:srgbClr val="FF0000"/>
                </a:solidFill>
              </a:rPr>
              <a:t>тель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357430"/>
            <a:ext cx="242889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строи</a:t>
            </a:r>
            <a:r>
              <a:rPr lang="ru-RU" sz="4000" b="1" dirty="0" smtClean="0">
                <a:solidFill>
                  <a:srgbClr val="FF0000"/>
                </a:solidFill>
              </a:rPr>
              <a:t>тель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286124"/>
            <a:ext cx="228601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двор</a:t>
            </a:r>
            <a:r>
              <a:rPr lang="ru-RU" sz="4000" b="1" dirty="0" smtClean="0">
                <a:solidFill>
                  <a:srgbClr val="FF0000"/>
                </a:solidFill>
              </a:rPr>
              <a:t>ник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357430"/>
            <a:ext cx="228601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плот</a:t>
            </a:r>
            <a:r>
              <a:rPr lang="ru-RU" sz="4000" b="1" dirty="0" smtClean="0">
                <a:solidFill>
                  <a:srgbClr val="FF0000"/>
                </a:solidFill>
              </a:rPr>
              <a:t>ник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286124"/>
            <a:ext cx="250033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машин</a:t>
            </a:r>
            <a:r>
              <a:rPr lang="ru-RU" sz="4000" b="1" dirty="0" smtClean="0">
                <a:solidFill>
                  <a:srgbClr val="FF0000"/>
                </a:solidFill>
              </a:rPr>
              <a:t>ист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2357430"/>
            <a:ext cx="2428892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арт</a:t>
            </a:r>
            <a:r>
              <a:rPr lang="ru-RU" sz="4000" b="1" dirty="0" smtClean="0">
                <a:solidFill>
                  <a:srgbClr val="FF0000"/>
                </a:solidFill>
              </a:rPr>
              <a:t>ист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Нашивка 13"/>
          <p:cNvSpPr>
            <a:spLocks/>
          </p:cNvSpPr>
          <p:nvPr/>
        </p:nvSpPr>
        <p:spPr>
          <a:xfrm rot="16200000">
            <a:off x="2503990" y="1925110"/>
            <a:ext cx="206928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>
            <a:spLocks/>
          </p:cNvSpPr>
          <p:nvPr/>
        </p:nvSpPr>
        <p:spPr>
          <a:xfrm rot="16200000">
            <a:off x="2289676" y="2853804"/>
            <a:ext cx="206928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>
            <a:spLocks/>
          </p:cNvSpPr>
          <p:nvPr/>
        </p:nvSpPr>
        <p:spPr>
          <a:xfrm rot="16200000">
            <a:off x="5075757" y="1925111"/>
            <a:ext cx="206929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>
            <a:spLocks/>
          </p:cNvSpPr>
          <p:nvPr/>
        </p:nvSpPr>
        <p:spPr>
          <a:xfrm rot="16200000">
            <a:off x="5075757" y="2853805"/>
            <a:ext cx="206929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>
            <a:spLocks/>
          </p:cNvSpPr>
          <p:nvPr/>
        </p:nvSpPr>
        <p:spPr>
          <a:xfrm rot="16200000">
            <a:off x="7500958" y="2000240"/>
            <a:ext cx="214313" cy="785817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>
            <a:spLocks/>
          </p:cNvSpPr>
          <p:nvPr/>
        </p:nvSpPr>
        <p:spPr>
          <a:xfrm rot="16200000">
            <a:off x="7968998" y="2960960"/>
            <a:ext cx="206929" cy="71438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3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Образуйте новые слова с помощью суффиксов: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-,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ечк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оньк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еньк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428868"/>
            <a:ext cx="36383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Женя – Жен</a:t>
            </a:r>
            <a:r>
              <a:rPr lang="ru-RU" sz="3600" b="1" dirty="0" smtClean="0">
                <a:solidFill>
                  <a:srgbClr val="FF0000"/>
                </a:solidFill>
              </a:rPr>
              <a:t>ечк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Аня – Ан</a:t>
            </a:r>
            <a:r>
              <a:rPr lang="ru-RU" sz="3600" b="1" dirty="0" smtClean="0">
                <a:solidFill>
                  <a:srgbClr val="FF0000"/>
                </a:solidFill>
              </a:rPr>
              <a:t>ечк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Света – Свет</a:t>
            </a:r>
            <a:r>
              <a:rPr lang="ru-RU" sz="3600" b="1" dirty="0" smtClean="0">
                <a:solidFill>
                  <a:srgbClr val="FF0000"/>
                </a:solidFill>
              </a:rPr>
              <a:t>очк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Дима - Дим</a:t>
            </a:r>
            <a:r>
              <a:rPr lang="ru-RU" sz="3600" b="1" dirty="0" smtClean="0">
                <a:solidFill>
                  <a:srgbClr val="FF0000"/>
                </a:solidFill>
              </a:rPr>
              <a:t>очк</a:t>
            </a:r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2357430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Миша – </a:t>
            </a:r>
            <a:r>
              <a:rPr lang="ru-RU" sz="3600" b="1" dirty="0" err="1" smtClean="0"/>
              <a:t>Миш</a:t>
            </a:r>
            <a:r>
              <a:rPr lang="ru-RU" sz="3600" b="1" dirty="0" err="1" smtClean="0">
                <a:solidFill>
                  <a:srgbClr val="FF0000"/>
                </a:solidFill>
              </a:rPr>
              <a:t>еньк</a:t>
            </a:r>
            <a:r>
              <a:rPr lang="ru-RU" sz="3600" b="1" dirty="0" err="1" smtClean="0"/>
              <a:t>а</a:t>
            </a:r>
            <a:endParaRPr lang="ru-RU" sz="3600" b="1" dirty="0" smtClean="0"/>
          </a:p>
          <a:p>
            <a:r>
              <a:rPr lang="ru-RU" sz="3600" b="1" dirty="0" smtClean="0"/>
              <a:t>Алёша – </a:t>
            </a:r>
            <a:r>
              <a:rPr lang="ru-RU" sz="3600" b="1" dirty="0" err="1" smtClean="0"/>
              <a:t>Алёш</a:t>
            </a:r>
            <a:r>
              <a:rPr lang="ru-RU" sz="3600" b="1" dirty="0" err="1" smtClean="0">
                <a:solidFill>
                  <a:srgbClr val="FF0000"/>
                </a:solidFill>
              </a:rPr>
              <a:t>еньк</a:t>
            </a:r>
            <a:r>
              <a:rPr lang="ru-RU" sz="3600" b="1" dirty="0" err="1" smtClean="0"/>
              <a:t>а</a:t>
            </a:r>
            <a:endParaRPr lang="ru-RU" sz="3600" b="1" dirty="0" smtClean="0"/>
          </a:p>
          <a:p>
            <a:r>
              <a:rPr lang="ru-RU" sz="3600" b="1" dirty="0" smtClean="0"/>
              <a:t>Федя –Фед</a:t>
            </a:r>
            <a:r>
              <a:rPr lang="ru-RU" sz="3600" b="1" dirty="0" smtClean="0">
                <a:solidFill>
                  <a:srgbClr val="FF0000"/>
                </a:solidFill>
              </a:rPr>
              <a:t>еньк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Люба - Люб</a:t>
            </a:r>
            <a:r>
              <a:rPr lang="ru-RU" sz="3600" b="1" dirty="0" smtClean="0">
                <a:solidFill>
                  <a:srgbClr val="FF0000"/>
                </a:solidFill>
              </a:rPr>
              <a:t>оньк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Нашивка 4"/>
          <p:cNvSpPr/>
          <p:nvPr/>
        </p:nvSpPr>
        <p:spPr>
          <a:xfrm rot="16200000">
            <a:off x="3361241" y="2282305"/>
            <a:ext cx="135502" cy="714380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16200000">
            <a:off x="2678893" y="2821777"/>
            <a:ext cx="142876" cy="642942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>
            <a:off x="3393273" y="3321843"/>
            <a:ext cx="142876" cy="642942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6200000">
            <a:off x="3325522" y="3889660"/>
            <a:ext cx="135502" cy="642942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6200000">
            <a:off x="7465240" y="2107396"/>
            <a:ext cx="142876" cy="785820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6200000">
            <a:off x="7647522" y="2639494"/>
            <a:ext cx="135502" cy="857258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6200000">
            <a:off x="7000892" y="3214686"/>
            <a:ext cx="142876" cy="857256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6200000">
            <a:off x="7143768" y="3714752"/>
            <a:ext cx="142876" cy="857256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Образуйте новые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– </a:t>
            </a:r>
          </a:p>
          <a:p>
            <a:pPr>
              <a:buNone/>
            </a:pPr>
            <a:r>
              <a:rPr lang="ru-RU" sz="4800" b="1" dirty="0" smtClean="0"/>
              <a:t>                 –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429132"/>
            <a:ext cx="2428892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стол</a:t>
            </a:r>
            <a:r>
              <a:rPr lang="ru-RU" sz="4800" b="1" dirty="0" smtClean="0">
                <a:solidFill>
                  <a:schemeClr val="accent2"/>
                </a:solidFill>
              </a:rPr>
              <a:t>ик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357694"/>
            <a:ext cx="2143140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Стол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429000"/>
            <a:ext cx="2428892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хвост</a:t>
            </a:r>
            <a:r>
              <a:rPr lang="ru-RU" sz="4800" b="1" dirty="0" smtClean="0">
                <a:solidFill>
                  <a:schemeClr val="accent2"/>
                </a:solidFill>
              </a:rPr>
              <a:t>ик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428868"/>
            <a:ext cx="2143140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Дом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357562"/>
            <a:ext cx="2143140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Хвост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428868"/>
            <a:ext cx="2428892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дом</a:t>
            </a:r>
            <a:r>
              <a:rPr lang="ru-RU" sz="4800" b="1" dirty="0" smtClean="0">
                <a:solidFill>
                  <a:schemeClr val="accent2"/>
                </a:solidFill>
              </a:rPr>
              <a:t>ик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1357298"/>
            <a:ext cx="2428892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нос</a:t>
            </a:r>
            <a:r>
              <a:rPr lang="ru-RU" sz="4800" b="1" dirty="0" smtClean="0">
                <a:solidFill>
                  <a:schemeClr val="accent2"/>
                </a:solidFill>
              </a:rPr>
              <a:t>ик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428736"/>
            <a:ext cx="2143140" cy="7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Нос</a:t>
            </a:r>
            <a:r>
              <a:rPr lang="ru-RU" b="1" dirty="0" smtClean="0"/>
              <a:t>   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57488" y="1785926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ашивка 16"/>
          <p:cNvSpPr>
            <a:spLocks/>
          </p:cNvSpPr>
          <p:nvPr/>
        </p:nvSpPr>
        <p:spPr>
          <a:xfrm rot="16200000">
            <a:off x="4572002" y="1214420"/>
            <a:ext cx="214313" cy="642943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>
            <a:spLocks/>
          </p:cNvSpPr>
          <p:nvPr/>
        </p:nvSpPr>
        <p:spPr>
          <a:xfrm rot="16200000">
            <a:off x="4790008" y="2282298"/>
            <a:ext cx="206928" cy="642943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>
            <a:spLocks/>
          </p:cNvSpPr>
          <p:nvPr/>
        </p:nvSpPr>
        <p:spPr>
          <a:xfrm rot="16200000">
            <a:off x="5075760" y="3282430"/>
            <a:ext cx="206928" cy="642943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>
            <a:spLocks/>
          </p:cNvSpPr>
          <p:nvPr/>
        </p:nvSpPr>
        <p:spPr>
          <a:xfrm rot="16200000">
            <a:off x="4790007" y="4354001"/>
            <a:ext cx="206930" cy="642943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57488" y="4714884"/>
            <a:ext cx="28575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14049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2428892" cy="273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3438" y="857232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4686"/>
            <a:ext cx="18732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71678"/>
            <a:ext cx="35290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286388"/>
            <a:ext cx="13604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418013"/>
            <a:ext cx="24479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643438" y="2852738"/>
            <a:ext cx="3887787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СЛОН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3" name="Нашивка 22"/>
          <p:cNvSpPr/>
          <p:nvPr/>
        </p:nvSpPr>
        <p:spPr>
          <a:xfrm rot="16200000">
            <a:off x="6647390" y="282040"/>
            <a:ext cx="278378" cy="1285886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6200000">
            <a:off x="7183175" y="2246585"/>
            <a:ext cx="278378" cy="1214448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787900" y="4941888"/>
            <a:ext cx="3887788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ДОМ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 rot="16200000">
            <a:off x="6897424" y="4389725"/>
            <a:ext cx="278378" cy="1214447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Сегодня на уроке: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узнал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Я понял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Мне понравилось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Было трудно…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Для меня было открытием, что…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Могу порадоваться успехам …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Monotype Corsiva"/>
              </a:rPr>
              <a:t>ЛЕСТНИЦА УСПЕХА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6429388" y="2786058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5715008" y="3500438"/>
            <a:ext cx="1490674" cy="619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214678" y="5643578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179885" y="4964123"/>
            <a:ext cx="135732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857752" y="4286256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2071678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357562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714884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77f0857764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06387" y="121443"/>
            <a:ext cx="3365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65275" y="1750218"/>
            <a:ext cx="7272337" cy="25923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Спасибо за урок!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14818"/>
            <a:ext cx="22621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92867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dirty="0" smtClean="0">
                <a:hlinkClick r:id="rId2"/>
              </a:rPr>
              <a:t>http://damochka.ru/images/photo/forum/upload/post-47-1319458982.png</a:t>
            </a:r>
            <a:r>
              <a:rPr lang="ru-RU" dirty="0" smtClean="0"/>
              <a:t> - кот</a:t>
            </a:r>
          </a:p>
          <a:p>
            <a:r>
              <a:rPr lang="sq-AL" dirty="0" smtClean="0">
                <a:hlinkClick r:id="rId3"/>
              </a:rPr>
              <a:t>http://img0.bloggum.com/upload/lib/img/5018/500/r_tdv2x961wbk6isqc4j58.jpg</a:t>
            </a:r>
            <a:r>
              <a:rPr lang="ru-RU" dirty="0" smtClean="0"/>
              <a:t> - слон</a:t>
            </a:r>
          </a:p>
          <a:p>
            <a:r>
              <a:rPr lang="sq-AL" dirty="0" smtClean="0">
                <a:hlinkClick r:id="rId4"/>
              </a:rPr>
              <a:t>http://img169.imageshack.us/img169/3782/ur72.jpg</a:t>
            </a:r>
            <a:r>
              <a:rPr lang="ru-RU" dirty="0" smtClean="0"/>
              <a:t> - дом</a:t>
            </a:r>
          </a:p>
          <a:p>
            <a:r>
              <a:rPr lang="sq-AL" dirty="0" smtClean="0">
                <a:hlinkClick r:id="rId5"/>
              </a:rPr>
              <a:t>http://www.mouschool12.ucoz.ru/photos/novosti_2010-11/Solnishno.png</a:t>
            </a:r>
            <a:r>
              <a:rPr lang="ru-RU" dirty="0" smtClean="0"/>
              <a:t> - солнышко</a:t>
            </a:r>
          </a:p>
          <a:p>
            <a:r>
              <a:rPr lang="en-US" dirty="0" smtClean="0">
                <a:hlinkClick r:id="rId6"/>
              </a:rPr>
              <a:t>http://s52.radikal.ru/i137/0811/09/7158a9878ebe.png</a:t>
            </a:r>
            <a:r>
              <a:rPr lang="ru-RU" dirty="0" smtClean="0"/>
              <a:t> -смайлик (слайд 7)</a:t>
            </a:r>
          </a:p>
          <a:p>
            <a:r>
              <a:rPr lang="sq-AL" dirty="0" smtClean="0">
                <a:hlinkClick r:id="rId7"/>
              </a:rPr>
              <a:t>http://stat17.privet.ru/lr/0932d9170b0a3f34046e6a4fcac6df40</a:t>
            </a:r>
            <a:r>
              <a:rPr lang="ru-RU" dirty="0" smtClean="0"/>
              <a:t> - смайлик (слайд 8)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14752"/>
            <a:ext cx="800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http://pedsovet.su/load/321-1-0-14568</a:t>
            </a:r>
            <a:r>
              <a:rPr lang="ru-RU" dirty="0" smtClean="0"/>
              <a:t> - шаблон презентации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599</TotalTime>
  <Words>177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для начальной школы</vt:lpstr>
      <vt:lpstr>Презентация PowerPoint</vt:lpstr>
      <vt:lpstr>Презентация PowerPoint</vt:lpstr>
      <vt:lpstr>Презентация PowerPoint</vt:lpstr>
      <vt:lpstr>Образуйте новые слова</vt:lpstr>
      <vt:lpstr>Презентация PowerPoint</vt:lpstr>
      <vt:lpstr>                Сегодня на уроке:     Я узнал …    Я понял …   Мне понравилось …   Было трудно…    Для меня было открытием, что…   Могу порадоваться успехам …    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65</cp:revision>
  <dcterms:created xsi:type="dcterms:W3CDTF">2012-01-19T09:22:45Z</dcterms:created>
  <dcterms:modified xsi:type="dcterms:W3CDTF">2014-10-28T13:55:11Z</dcterms:modified>
</cp:coreProperties>
</file>