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4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52" autoAdjust="0"/>
    <p:restoredTop sz="94660"/>
  </p:normalViewPr>
  <p:slideViewPr>
    <p:cSldViewPr>
      <p:cViewPr varScale="1">
        <p:scale>
          <a:sx n="46" d="100"/>
          <a:sy n="4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A74C-33BE-418B-9B37-907BEB6437A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EA549-1662-4F90-97D8-58300DF14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086D-8102-4A9F-A0B7-148938D7F92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909E5-34AB-446F-9781-1986136BA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785794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7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7554" y="428604"/>
            <a:ext cx="5946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Пластов Аркадий Александрович (1893-1972), </a:t>
            </a:r>
          </a:p>
          <a:p>
            <a:r>
              <a:rPr lang="ru-RU" sz="2000" b="1" dirty="0" smtClean="0"/>
              <a:t>выдающийся русский живописец.  Родился в</a:t>
            </a:r>
          </a:p>
          <a:p>
            <a:r>
              <a:rPr lang="ru-RU" sz="2000" b="1" dirty="0" smtClean="0"/>
              <a:t> деревне </a:t>
            </a:r>
            <a:r>
              <a:rPr lang="ru-RU" sz="2000" b="1" dirty="0" err="1" smtClean="0"/>
              <a:t>Прислонихе</a:t>
            </a:r>
            <a:r>
              <a:rPr lang="ru-RU" sz="2000" b="1" dirty="0" smtClean="0"/>
              <a:t> Ульяновской области.  </a:t>
            </a:r>
          </a:p>
          <a:p>
            <a:r>
              <a:rPr lang="ru-RU" sz="2000" b="1" dirty="0" smtClean="0"/>
              <a:t>С детских лет любил рисовать.  Закончил </a:t>
            </a:r>
          </a:p>
          <a:p>
            <a:r>
              <a:rPr lang="ru-RU" sz="2000" b="1" dirty="0" smtClean="0"/>
              <a:t>Московское училище живописи. Любил рисовать</a:t>
            </a:r>
          </a:p>
          <a:p>
            <a:r>
              <a:rPr lang="ru-RU" sz="2000" b="1" dirty="0" smtClean="0"/>
              <a:t> деревню и детей. Они присутствуют  почти</a:t>
            </a:r>
          </a:p>
          <a:p>
            <a:r>
              <a:rPr lang="ru-RU" sz="2000" b="1" dirty="0" smtClean="0"/>
              <a:t> всегда в его картинах: «Первый снег», «Летом», «Витя-подпасок»,</a:t>
            </a:r>
          </a:p>
          <a:p>
            <a:r>
              <a:rPr lang="ru-RU" sz="2000" b="1" dirty="0" smtClean="0"/>
              <a:t> «Ужин тракториста».</a:t>
            </a:r>
          </a:p>
          <a:p>
            <a:r>
              <a:rPr lang="ru-RU" sz="2000" b="1" dirty="0" smtClean="0"/>
              <a:t>  </a:t>
            </a:r>
            <a:endParaRPr lang="ru-RU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14620"/>
            <a:ext cx="31432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3108" y="5572140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Пластову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А.А.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г. Ульяновск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0"/>
            <a:ext cx="3500462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667121"/>
            <a:ext cx="5000628" cy="319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85609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</a:t>
            </a:r>
          </a:p>
          <a:p>
            <a:pPr marL="1143000" indent="-1143000">
              <a:buAutoNum type="arabicPeriod"/>
            </a:pP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Первый день зимы.</a:t>
            </a:r>
          </a:p>
          <a:p>
            <a:pPr marL="1143000" indent="-1143000">
              <a:buAutoNum type="arabicPeriod"/>
            </a:pP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Радость детей.</a:t>
            </a:r>
          </a:p>
          <a:p>
            <a:pPr marL="1143000" indent="-1143000">
              <a:buAutoNum type="arabicPeriod"/>
            </a:pP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Цвета и настроение </a:t>
            </a:r>
          </a:p>
          <a:p>
            <a:pPr marL="1143000" indent="-1143000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картины.</a:t>
            </a:r>
          </a:p>
          <a:p>
            <a:pPr marL="1143000" indent="-1143000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 Моё отношение к картине.</a:t>
            </a:r>
          </a:p>
          <a:p>
            <a:pPr algn="ctr"/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МАТЕРИАЛ К СОЧИНЕНИЮ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643050"/>
            <a:ext cx="29821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удивились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выглянули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выскочила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улыбается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стрекочет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устилает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сочетает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643050"/>
            <a:ext cx="382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восторг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удивление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пиджак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палисадник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восхищённо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медленно</a:t>
            </a:r>
          </a:p>
          <a:p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1571612"/>
            <a:ext cx="30210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шагающая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обычная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будничная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нарядная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мохнатые</a:t>
            </a:r>
          </a:p>
          <a:p>
            <a:r>
              <a:rPr lang="ru-RU" sz="4400" b="1" dirty="0" err="1" smtClean="0">
                <a:solidFill>
                  <a:srgbClr val="002060"/>
                </a:solidFill>
              </a:rPr>
              <a:t>белоснеж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    </a:t>
            </a:r>
            <a:r>
              <a:rPr lang="ru-RU" sz="4400" b="1" dirty="0" err="1" smtClean="0">
                <a:solidFill>
                  <a:srgbClr val="002060"/>
                </a:solidFill>
              </a:rPr>
              <a:t>ный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64396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СПИСОК ЛИТЕРАТУРЫ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Г.С.Щеглова. Уроки развития связной речи в начальной школе. Санкт-Петербург. Издательство «Специальная литература», 2005 г.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Л.Л.Страхова. Сочинение по картине для младших школьников. Санкт-Петербург. Издательский Дом</a:t>
            </a:r>
          </a:p>
          <a:p>
            <a:pPr marL="514350" indent="-514350"/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«Литера»,  2008 г.</a:t>
            </a:r>
          </a:p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</a:rPr>
              <a:t>3.   </a:t>
            </a:r>
            <a:r>
              <a:rPr lang="ru-RU" sz="2800" b="1" dirty="0" err="1" smtClean="0">
                <a:solidFill>
                  <a:srgbClr val="0070C0"/>
                </a:solidFill>
              </a:rPr>
              <a:t>Н.Г.Кувашова</a:t>
            </a:r>
            <a:r>
              <a:rPr lang="ru-RU" sz="2800" b="1" dirty="0" smtClean="0">
                <a:solidFill>
                  <a:srgbClr val="0070C0"/>
                </a:solidFill>
              </a:rPr>
              <a:t>. Сочинения для учащихся 1-4 классов. Волгоград. Издательство «Учитель»,</a:t>
            </a:r>
          </a:p>
          <a:p>
            <a:pPr marL="514350" indent="-514350"/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2000 г.</a:t>
            </a:r>
          </a:p>
          <a:p>
            <a:pPr marL="514350" indent="-514350"/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179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йцукен</cp:lastModifiedBy>
  <cp:revision>26</cp:revision>
  <dcterms:created xsi:type="dcterms:W3CDTF">2010-07-02T11:15:38Z</dcterms:created>
  <dcterms:modified xsi:type="dcterms:W3CDTF">2014-11-11T09:45:33Z</dcterms:modified>
</cp:coreProperties>
</file>