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060848"/>
            <a:ext cx="9145016" cy="2018655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atin typeface="Monotype Corsiva" pitchFamily="66" charset="0"/>
              </a:rPr>
              <a:t>Упражнение </a:t>
            </a:r>
            <a:br>
              <a:rPr lang="ru-RU" sz="5400" b="1" dirty="0" smtClean="0">
                <a:latin typeface="Monotype Corsiva" pitchFamily="66" charset="0"/>
              </a:rPr>
            </a:br>
            <a:r>
              <a:rPr lang="ru-RU" sz="6600" b="1" u="sng" dirty="0" smtClean="0">
                <a:latin typeface="Monotype Corsiva" pitchFamily="66" charset="0"/>
              </a:rPr>
              <a:t>«Психологическая загадка»</a:t>
            </a:r>
            <a:endParaRPr lang="ru-RU" sz="6600" b="1" u="sng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81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20" y="1700808"/>
            <a:ext cx="6843071" cy="47570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Monotype Corsiva" pitchFamily="66" charset="0"/>
              </a:rPr>
              <a:t>Человек, умеющий жить мирно,</a:t>
            </a:r>
            <a:br>
              <a:rPr lang="ru-RU" b="1" dirty="0" smtClean="0">
                <a:latin typeface="Monotype Corsiva" pitchFamily="66" charset="0"/>
              </a:rPr>
            </a:br>
            <a:r>
              <a:rPr lang="ru-RU" b="1" dirty="0" smtClean="0">
                <a:latin typeface="Monotype Corsiva" pitchFamily="66" charset="0"/>
              </a:rPr>
              <a:t> дружно, без сор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20635436">
            <a:off x="-210354" y="1458661"/>
            <a:ext cx="5688632" cy="110799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latin typeface="Monotype Corsiva" pitchFamily="66" charset="0"/>
              </a:rPr>
              <a:t>Миролюбивый</a:t>
            </a:r>
            <a:endParaRPr lang="ru-RU" sz="6600" b="1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191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412776"/>
            <a:ext cx="5184576" cy="52077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Monotype Corsiva" pitchFamily="66" charset="0"/>
              </a:rPr>
              <a:t>Человек, умеющий </a:t>
            </a:r>
            <a:r>
              <a:rPr lang="ru-RU" b="1" dirty="0" smtClean="0">
                <a:latin typeface="Monotype Corsiva" pitchFamily="66" charset="0"/>
              </a:rPr>
              <a:t>сам выполнять свои обязанности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 rot="20567802">
            <a:off x="39766" y="2177123"/>
            <a:ext cx="4320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Monotype Corsiva" pitchFamily="66" charset="0"/>
              </a:rPr>
              <a:t>Ответственный</a:t>
            </a:r>
            <a:endParaRPr lang="ru-RU" sz="4800" b="1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23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>
                <a:latin typeface="Monotype Corsiva" pitchFamily="66" charset="0"/>
              </a:rPr>
              <a:t>Человек, </a:t>
            </a:r>
            <a:r>
              <a:rPr lang="ru-RU" b="1" dirty="0" smtClean="0">
                <a:latin typeface="Monotype Corsiva" pitchFamily="66" charset="0"/>
              </a:rPr>
              <a:t>любящий трудиться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 rot="20446983">
            <a:off x="115867" y="1644005"/>
            <a:ext cx="4608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Monotype Corsiva" pitchFamily="66" charset="0"/>
              </a:rPr>
              <a:t>Трудолюбивый</a:t>
            </a:r>
            <a:endParaRPr lang="ru-RU" sz="4800" b="1" dirty="0">
              <a:latin typeface="Monotype Corsiva" pitchFamily="66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146484"/>
            <a:ext cx="4351864" cy="56080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21063">
            <a:off x="511844" y="2659317"/>
            <a:ext cx="4621853" cy="3023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5925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77" t="5758" r="11105"/>
          <a:stretch/>
        </p:blipFill>
        <p:spPr>
          <a:xfrm>
            <a:off x="0" y="2617860"/>
            <a:ext cx="4489745" cy="4233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clrChange>
              <a:clrFrom>
                <a:srgbClr val="E9EEF1"/>
              </a:clrFrom>
              <a:clrTo>
                <a:srgbClr val="E9EE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231" y="620688"/>
            <a:ext cx="6350000" cy="43053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Monotype Corsiva" pitchFamily="66" charset="0"/>
              </a:rPr>
              <a:t>Человек, </a:t>
            </a:r>
            <a:r>
              <a:rPr lang="ru-RU" b="1" dirty="0" smtClean="0">
                <a:latin typeface="Monotype Corsiva" pitchFamily="66" charset="0"/>
              </a:rPr>
              <a:t>всегда готовый помочь другим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 rot="20089948">
            <a:off x="4342552" y="2128465"/>
            <a:ext cx="46085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Monotype Corsiva" pitchFamily="66" charset="0"/>
              </a:rPr>
              <a:t>отзывчивый</a:t>
            </a:r>
            <a:endParaRPr lang="ru-RU" sz="6000" b="1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04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28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Упражнение  «Психологическая загадка»</vt:lpstr>
      <vt:lpstr>Человек, умеющий жить мирно,  дружно, без сор</vt:lpstr>
      <vt:lpstr>Человек, умеющий сам выполнять свои обязанности</vt:lpstr>
      <vt:lpstr>Человек, любящий трудиться</vt:lpstr>
      <vt:lpstr>Человек, всегда готовый помочь другим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Упражнение  «Психологическая загадка»</dc:title>
  <dc:creator>Solenova</dc:creator>
  <cp:lastModifiedBy>Solenova</cp:lastModifiedBy>
  <cp:revision>5</cp:revision>
  <dcterms:created xsi:type="dcterms:W3CDTF">2013-04-12T07:56:45Z</dcterms:created>
  <dcterms:modified xsi:type="dcterms:W3CDTF">2013-04-12T08:51:28Z</dcterms:modified>
</cp:coreProperties>
</file>