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2" name="Picture 4" descr="DSC045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062"/>
          </a:xfrm>
          <a:prstGeom prst="rect">
            <a:avLst/>
          </a:prstGeom>
          <a:noFill/>
        </p:spPr>
      </p:pic>
      <p:pic>
        <p:nvPicPr>
          <p:cNvPr id="7" name="Содержимое 3" descr="Изображение 01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4933" name="WordArt 5"/>
          <p:cNvSpPr>
            <a:spLocks noChangeArrowheads="1" noChangeShapeType="1" noTextEdit="1"/>
          </p:cNvSpPr>
          <p:nvPr/>
        </p:nvSpPr>
        <p:spPr bwMode="auto">
          <a:xfrm>
            <a:off x="357158" y="500042"/>
            <a:ext cx="8208962" cy="19446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Золотые правила учителя</a:t>
            </a:r>
            <a:endParaRPr lang="ru-RU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noFill/>
        </p:spPr>
        <p:txBody>
          <a:bodyPr>
            <a:normAutofit fontScale="92500"/>
          </a:bodyPr>
          <a:lstStyle/>
          <a:p>
            <a:pPr algn="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Тому, кто не постиг науки добра, </a:t>
            </a:r>
            <a:endParaRPr lang="ru-RU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r">
              <a:buNone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всякая </a:t>
            </a: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иная наука приносит лишь вред. </a:t>
            </a:r>
          </a:p>
          <a:p>
            <a:pPr algn="r">
              <a:buNone/>
            </a:pP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Мишель де Монтень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 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   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    Входи в класс с улыбкой. При встрече загляни каждому в глаза, узнай его настроение и поддержи, если ему грустно.</a:t>
            </a:r>
          </a:p>
          <a:p>
            <a:endParaRPr lang="ru-RU" b="1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      Неси детям добрую энергию и всегда помни,  что «ученик—это не сосуд, который нужно  наполнить, это факел, который нужно зажечь, а зажечь его может тот, кто горит сам».</a:t>
            </a:r>
          </a:p>
          <a:p>
            <a:pPr>
              <a:buNone/>
            </a:pPr>
            <a:r>
              <a:rPr lang="ru-RU" dirty="0" smtClean="0"/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6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809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latin typeface="Monotype Corsiva" pitchFamily="66" charset="0"/>
            </a:endParaRPr>
          </a:p>
          <a:p>
            <a:endParaRPr lang="ru-RU" sz="2800" b="1" dirty="0" smtClean="0">
              <a:latin typeface="Monotype Corsiva" pitchFamily="66" charset="0"/>
            </a:endParaRPr>
          </a:p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   Не требуй на уроке «идеальной дисциплины». Не будь авторитарным. Помни, урок - это частичка ЖИЗНИ ребёнка. Ученик не должен быть скованным и зажатым. Формируй в нем личность открытую, увлечённую, раскованную, способную творить, всесторонне развитую.</a:t>
            </a:r>
          </a:p>
          <a:p>
            <a:endParaRPr lang="ru-RU" sz="28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   Стремись к тому, чтобы твои уроки не были шаблонными, проведёнными «по трафарету». Пусть на уроках свершаются открытия, рождаются истины, покоряются вершины, продолжаются поиски. Помни о том, что ребёнку должно быть интересно. Только когда ему интересно, он  становится внимательным.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     Ученик всегда должен в обучении преодолевать трудность. Ибо только в трудности развиваются способности, необходимые для их преодоления. </a:t>
            </a:r>
          </a:p>
          <a:p>
            <a:endParaRPr lang="ru-RU" sz="40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     Постарайся вселить в ученика веру в себя, в успех. Тогда многие вершины для него станут преодолимыми.</a:t>
            </a:r>
            <a:endParaRPr lang="ru-RU" sz="4000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     Помни, что двойка очень вредна для формирования характера. Найди возможность не увлекаться этой отметкой. Лучше помоги преодолеть постигшую неудачу.</a:t>
            </a:r>
          </a:p>
          <a:p>
            <a:endParaRPr lang="ru-RU" sz="36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     Если думаешь, какой из двух баллов выбрать, — не сомневайся, поставь высший. Поверь в ребёнка. Дай ему крылья. Дай надежду.</a:t>
            </a:r>
            <a:endParaRPr lang="ru-RU" sz="3600" b="1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*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0649"/>
            <a:ext cx="83907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     Для родителей каждая встреча с учителем должна стать полезной и результативной. Каждое родительское собрание должно вооружить их новыми знаниями из области педагогики, психологии, процесса обучения.</a:t>
            </a:r>
          </a:p>
          <a:p>
            <a:endParaRPr lang="ru-RU" sz="36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     В общении с родителями своих учеников помни, что их дети — самое дорогое в жизни. Будь умён и тактичен. Находи нужные слова. Постарайся не обидеть и не унизить их достоинства.</a:t>
            </a:r>
          </a:p>
          <a:p>
            <a:r>
              <a:rPr lang="ru-RU" sz="3600" dirty="0" smtClean="0"/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835292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Не скрывай от детей своих </a:t>
            </a:r>
            <a:r>
              <a:rPr lang="ru-RU" sz="3200" b="1" u="sng" dirty="0" smtClean="0">
                <a:solidFill>
                  <a:srgbClr val="FF0000"/>
                </a:solidFill>
                <a:latin typeface="Monotype Corsiva" pitchFamily="66" charset="0"/>
              </a:rPr>
              <a:t>добрых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чувств.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Живи с детьми полной жизнью.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Радуйся и огорчайся вместе с ними.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Увлекайся и удивляйся.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Шути и наставляй.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Учи быть нетерпеливыми ко лжи и насилию.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Учи справедливости, упорству, трудолюбию, доброте.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Будь всегда выдержан, терпелив, уравновешен!</a:t>
            </a:r>
          </a:p>
          <a:p>
            <a:pPr algn="ctr"/>
            <a:endParaRPr lang="ru-RU" sz="32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Стань для детей  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настоящим</a:t>
            </a:r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другом</a:t>
            </a:r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</a:p>
          <a:p>
            <a:r>
              <a:rPr lang="ru-RU" sz="3600" dirty="0" smtClean="0"/>
              <a:t> </a:t>
            </a: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338</Words>
  <Application>Microsoft Office PowerPoint</Application>
  <PresentationFormat>Экран (4:3)</PresentationFormat>
  <Paragraphs>38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Impact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михаил</cp:lastModifiedBy>
  <cp:revision>18</cp:revision>
  <dcterms:modified xsi:type="dcterms:W3CDTF">2014-01-10T17:50:38Z</dcterms:modified>
</cp:coreProperties>
</file>