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1" r:id="rId4"/>
    <p:sldId id="272" r:id="rId5"/>
    <p:sldId id="269" r:id="rId6"/>
    <p:sldId id="257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2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709" autoAdjust="0"/>
  </p:normalViewPr>
  <p:slideViewPr>
    <p:cSldViewPr>
      <p:cViewPr varScale="1">
        <p:scale>
          <a:sx n="83" d="100"/>
          <a:sy n="83" d="100"/>
        </p:scale>
        <p:origin x="-1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8ED3-3D85-4C8B-8A5B-BAA712C53071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EB1C-3F25-4FE7-AC01-F32D0AD2E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4AAC-9666-4D0F-8B40-4D9978AEDC5D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E59F-22FE-42FB-98D1-157E1E88A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9CE0-FCCE-4CF0-B16B-57C484B4C879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AAD7-F212-4078-BCF4-659130508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FB30-6D18-4826-84B2-761C68FF501C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7DA8-4B40-4F6D-92B8-705E41D30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960E-07D3-44BA-922E-F34BCFEEF7FF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70DE-969F-49C7-A451-23593011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F0C1-9698-4BAD-B1D3-0888A68B53FC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0614-F113-4933-B1CE-74DCC9400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95ED-56A9-4CC0-9FD9-8E61F3097AA7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4360-705B-45E7-8CCC-EDE9CC99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404E-5A81-4DD3-A2C6-7133B9526325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EC58-7CAB-41E1-BE2E-74F079A1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69C4-A0C4-4073-A13A-D31FAAB54F5F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91CC-4C5A-421C-9B26-0DB9386C0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EA20-740B-4F22-BA9A-52C8F66D80A9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D64D-5F91-4674-80CB-DDC36B7A8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394B-A635-4DF5-B974-50F7ED40BC6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5AA9-7280-4359-81E3-8956EEAF0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77C28-7565-4499-85CE-0230C1D28BF6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7359D86-EC3B-474C-BDCF-170849183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0_6e619_5800cb45_XL.jpe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0" y="0"/>
            <a:ext cx="8297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>
                <a:solidFill>
                  <a:srgbClr val="953735"/>
                </a:solidFill>
                <a:latin typeface="Monotype Corsiva" pitchFamily="66" charset="0"/>
              </a:rPr>
              <a:t>Дорогие родители!</a:t>
            </a:r>
          </a:p>
          <a:p>
            <a:pPr eaLnBrk="1" hangingPunct="1"/>
            <a:r>
              <a:rPr lang="ru-RU" sz="3200" b="1">
                <a:solidFill>
                  <a:srgbClr val="953735"/>
                </a:solidFill>
                <a:latin typeface="Monotype Corsiva" pitchFamily="66" charset="0"/>
              </a:rPr>
              <a:t>Поздравляем вас с новым годом!</a:t>
            </a:r>
          </a:p>
          <a:p>
            <a:pPr eaLnBrk="1" hangingPunct="1"/>
            <a:r>
              <a:rPr lang="ru-RU" sz="3200" b="1">
                <a:solidFill>
                  <a:srgbClr val="953735"/>
                </a:solidFill>
                <a:latin typeface="Monotype Corsiva" pitchFamily="66" charset="0"/>
              </a:rPr>
              <a:t>Желаем счастья и здоровья!</a:t>
            </a:r>
          </a:p>
          <a:p>
            <a:pPr eaLnBrk="1" hangingPunct="1"/>
            <a:r>
              <a:rPr lang="ru-RU" sz="3200" b="1">
                <a:solidFill>
                  <a:srgbClr val="953735"/>
                </a:solidFill>
                <a:latin typeface="Monotype Corsiva" pitchFamily="66" charset="0"/>
              </a:rPr>
              <a:t>С новым снегом вас и новыми удачами</a:t>
            </a:r>
            <a:r>
              <a:rPr lang="ru-RU" sz="4800" b="1">
                <a:solidFill>
                  <a:srgbClr val="953735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3076" name="Рисунок 9" descr="a086c769ae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1325" y="2205038"/>
            <a:ext cx="2352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C:\Documents and Settings\User\Рабочий стол\шар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15430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грушки0024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3429000"/>
            <a:ext cx="1233488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грушки0011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63" y="3643313"/>
            <a:ext cx="13604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грушки0005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50" y="5000625"/>
            <a:ext cx="18161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778652a3b7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099" name="Прямоугольник 12"/>
          <p:cNvSpPr>
            <a:spLocks noChangeArrowheads="1"/>
          </p:cNvSpPr>
          <p:nvPr/>
        </p:nvSpPr>
        <p:spPr bwMode="auto">
          <a:xfrm>
            <a:off x="1000125" y="357188"/>
            <a:ext cx="6715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Желаем счастья, здоровья, удачи, любви, и чтобы ваши дети слушались и любили вас! </a:t>
            </a:r>
          </a:p>
        </p:txBody>
      </p:sp>
      <p:pic>
        <p:nvPicPr>
          <p:cNvPr id="4100" name="Picture 13" descr="C:\Documents and Settings\User\Рабочий стол\ел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0" y="857250"/>
            <a:ext cx="1936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грушки0001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3357563"/>
            <a:ext cx="1428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грушки0002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3214688"/>
            <a:ext cx="15414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игрушки0003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3" y="4071938"/>
            <a:ext cx="14287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игрушки0008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25" y="4429125"/>
            <a:ext cx="13509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гр0001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00813" y="5045075"/>
            <a:ext cx="13731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C:\Documents and Settings\User\Рабочий стол\Спокойной ночи\Рифмы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4643438"/>
            <a:ext cx="138271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Documents and Settings\User\Рабочий стол\sneg_zima.gif"/>
          <p:cNvPicPr>
            <a:picLocks noChangeAspect="1" noChangeArrowheads="1" noCrop="1"/>
          </p:cNvPicPr>
          <p:nvPr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79388" y="3429000"/>
            <a:ext cx="6299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Желаем вам счастья, новогоднего </a:t>
            </a:r>
          </a:p>
          <a:p>
            <a:pPr eaLnBrk="1" hangingPunct="1"/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настроения и побольше снега</a:t>
            </a:r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2" name="Рисунок 11" descr="игрушки0007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928688"/>
            <a:ext cx="15684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грушки0010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4357688"/>
            <a:ext cx="135731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грушки0012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42200" y="0"/>
            <a:ext cx="1701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игрушки0013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13" y="4714875"/>
            <a:ext cx="1473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игрушки0014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313" y="785813"/>
            <a:ext cx="12144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 descr="x_0052b799.jpg"/>
          <p:cNvPicPr>
            <a:picLocks noChangeAspect="1"/>
          </p:cNvPicPr>
          <p:nvPr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-227013"/>
            <a:ext cx="91440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грушки0015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4857750"/>
            <a:ext cx="1439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грушки0018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2788" y="3506788"/>
            <a:ext cx="1216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грушки0019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75" y="2000250"/>
            <a:ext cx="12700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грушки0020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1800225"/>
            <a:ext cx="1574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грушки0021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75" y="0"/>
            <a:ext cx="7953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грушки0022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88" y="3929063"/>
            <a:ext cx="12160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гр0002.t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" y="4214813"/>
            <a:ext cx="13049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60775" y="4808538"/>
            <a:ext cx="1528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kamin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C:\Documents and Settings\User\Рабочий стол\elka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338" y="3644900"/>
            <a:ext cx="2506662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468313" y="2636838"/>
            <a:ext cx="7677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С новым счастьем, с новыми вещами и носками, </a:t>
            </a:r>
          </a:p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чтобы в этом году вам было тепло и весело, </a:t>
            </a:r>
          </a:p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и чтобы старый год оставил всё грустное позади,</a:t>
            </a:r>
          </a:p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а новый год принес новые удачи!</a:t>
            </a:r>
          </a:p>
        </p:txBody>
      </p:sp>
      <p:pic>
        <p:nvPicPr>
          <p:cNvPr id="14" name="Рисунок 13" descr="игрушки0004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428625"/>
            <a:ext cx="1285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игрушки0006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63" y="428625"/>
            <a:ext cx="1143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игрушки0009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50" y="428625"/>
            <a:ext cx="12287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игрушки0016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75" y="428625"/>
            <a:ext cx="11858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игрушки0023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63" y="428625"/>
            <a:ext cx="10937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85720" y="285728"/>
            <a:ext cx="8715436" cy="6357982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 descr="игрушки0001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25" y="500063"/>
            <a:ext cx="5635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игрушки0002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3286125"/>
            <a:ext cx="7127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игрушки0003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83538" y="5143500"/>
            <a:ext cx="660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игрушки0004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38" y="2500313"/>
            <a:ext cx="9207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игрушки0005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571500"/>
            <a:ext cx="10683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игрушки0006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3" y="4286250"/>
            <a:ext cx="8350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игрушки0007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00250" y="785813"/>
            <a:ext cx="5889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игрушки0008.t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57963" y="5072063"/>
            <a:ext cx="8175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игрушки0009.t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500" y="357188"/>
            <a:ext cx="752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игрушки0010.t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85938" y="1643063"/>
            <a:ext cx="7667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игрушки0011.tif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72125" y="285750"/>
            <a:ext cx="760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игрушки0012.t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58125" y="1928813"/>
            <a:ext cx="9779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игрушки0013.ti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8625" y="1785938"/>
            <a:ext cx="9461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игрушки0014.tif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1000" y="3714750"/>
            <a:ext cx="752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игрушки0015.tif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143125" y="5643563"/>
            <a:ext cx="7969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игрушки0016.tif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00063" y="357188"/>
            <a:ext cx="11239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игрушки0018.tif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357813" y="2000250"/>
            <a:ext cx="6445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игрушки0019.tif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57938" y="1428750"/>
            <a:ext cx="62706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игрушки0020.tif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000125" y="5286375"/>
            <a:ext cx="860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игрушки0021.tif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786438" y="3286125"/>
            <a:ext cx="647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игрушки0022.tif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786688" y="428625"/>
            <a:ext cx="57308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игрушки0023.tif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786063" y="1928813"/>
            <a:ext cx="7826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игрушки0024.tif"/>
          <p:cNvPicPr>
            <a:picLocks noChangeAspect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857375" y="3643313"/>
            <a:ext cx="8223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игр0001.tif"/>
          <p:cNvPicPr>
            <a:picLocks noChangeAspect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7143750" y="1357313"/>
            <a:ext cx="7175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игр0002.tif"/>
          <p:cNvPicPr>
            <a:picLocks noChangeAspect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6643688" y="3714750"/>
            <a:ext cx="8334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Рисунок 27" descr="elka_snovgod_.gif"/>
          <p:cNvPicPr>
            <a:picLocks noChangeAspect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2857500" y="1214438"/>
            <a:ext cx="3552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иииииииииии.tif"/>
          <p:cNvPicPr>
            <a:picLocks noChangeAspect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1857375" y="3143250"/>
            <a:ext cx="854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sonya</cp:lastModifiedBy>
  <cp:revision>88</cp:revision>
  <dcterms:created xsi:type="dcterms:W3CDTF">2002-01-02T11:57:29Z</dcterms:created>
  <dcterms:modified xsi:type="dcterms:W3CDTF">2013-02-16T16:51:53Z</dcterms:modified>
</cp:coreProperties>
</file>