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D74F-07A3-4AFB-90BF-801ED824FB36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86FC-D57D-48F0-8446-B197F2324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673C-CC39-49FB-99D3-1EED253DF350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EC3D-EE98-4F45-8F5A-FCC6C8EF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85D3-BC86-4306-A47B-2836763B2FBF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9349-B6DB-41E0-8FF7-B5903F4AB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00A5-4558-4836-861B-8C1BAA16F036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5A21-BED5-45E9-ACAD-4D79E9F51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5DA9-E1F9-4F4C-B4D8-0CE656AE9AFA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1F70-881C-4D88-969E-7EC56D87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E38F-2033-4ED2-8287-7BF07D0ABCB9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AE27-9289-427A-8AD5-8A2A65C6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8AE8-8F1E-4B0F-B269-EB4ABEE0F12A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07F5-8139-42AC-B523-D84F2847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316E-3353-465A-8FBD-187D5F8C045B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D9EB-DEBE-44CC-8F68-6D181000F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5A2F-4A18-42AE-AEC4-A7CBF60BFBD1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A900-7E36-4C4C-954D-75FE7629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972B-D070-4005-A122-2DECFC925900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4D79-C3C1-487E-A24F-6C4EC9859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8351-04FC-4EA6-AB34-B28B40ABD7BE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67E8-25EB-4803-89F6-288786650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 bright="5000" contrast="-13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717D2-0DD8-47DA-A5A2-0C393FF85ECC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9F3C3-3CCC-4C93-B8C7-C3DCAEACB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557216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 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МАРТА!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51" name="Рисунок 3" descr="bestgif.narod.ru_19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1906588"/>
            <a:ext cx="49863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990" y="1428736"/>
            <a:ext cx="3128309" cy="4570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кр ро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857364"/>
            <a:ext cx="4871865" cy="410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643188" y="0"/>
            <a:ext cx="31861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Лилия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юдмил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419099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тюльпаны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428736"/>
            <a:ext cx="344556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071688" y="0"/>
            <a:ext cx="45767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Людмила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т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428736"/>
            <a:ext cx="3030670" cy="441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юльпаны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571612"/>
            <a:ext cx="4097346" cy="460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00250" y="0"/>
            <a:ext cx="5386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Екатерина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ьга роб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357166"/>
            <a:ext cx="2872188" cy="4071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ольга кат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785794"/>
            <a:ext cx="2508280" cy="3959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красн ро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7290" y="3429000"/>
            <a:ext cx="3143257" cy="314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714625" y="0"/>
            <a:ext cx="2887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Ольга</a:t>
            </a:r>
          </a:p>
        </p:txBody>
      </p:sp>
      <p:pic>
        <p:nvPicPr>
          <p:cNvPr id="9" name="Рисунок 8" descr="0_47aec_17cf037a_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0694" y="3500438"/>
            <a:ext cx="3081561" cy="307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ил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500174"/>
            <a:ext cx="3180535" cy="464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928813" y="0"/>
            <a:ext cx="4603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Василина</a:t>
            </a:r>
          </a:p>
        </p:txBody>
      </p:sp>
      <p:pic>
        <p:nvPicPr>
          <p:cNvPr id="5" name="Рисунок 4" descr="белые ро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5043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кса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714488"/>
            <a:ext cx="2868945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сирен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1714488"/>
            <a:ext cx="4953638" cy="370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643188" y="0"/>
            <a:ext cx="3486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Оксана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85750" y="1214438"/>
            <a:ext cx="85042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00B0F0"/>
                </a:solidFill>
                <a:latin typeface="GungsuhChe" pitchFamily="49" charset="-127"/>
                <a:ea typeface="GungsuhChe" pitchFamily="49" charset="-127"/>
              </a:rPr>
              <a:t>Аукцион!</a:t>
            </a:r>
          </a:p>
        </p:txBody>
      </p:sp>
      <p:pic>
        <p:nvPicPr>
          <p:cNvPr id="3" name="Рисунок 2" descr="g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00372"/>
            <a:ext cx="531180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рафа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418891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ландыш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1928802"/>
            <a:ext cx="332184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000250" y="0"/>
            <a:ext cx="49387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Шарафат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00063" y="1428750"/>
            <a:ext cx="8339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7030A0"/>
                </a:solidFill>
                <a:latin typeface="Monotype Corsiva" pitchFamily="66" charset="0"/>
              </a:rPr>
              <a:t>Мы желаем счастья вам!</a:t>
            </a:r>
          </a:p>
        </p:txBody>
      </p:sp>
      <p:pic>
        <p:nvPicPr>
          <p:cNvPr id="19459" name="Рисунок 2" descr="Present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ле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785926"/>
            <a:ext cx="2593959" cy="401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лил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519657"/>
            <a:ext cx="4429134" cy="496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786063" y="214313"/>
            <a:ext cx="2976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Елена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428736"/>
            <a:ext cx="3260349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юльпа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500174"/>
            <a:ext cx="4586362" cy="488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286000" y="0"/>
            <a:ext cx="3930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Марина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ла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785926"/>
            <a:ext cx="4776787" cy="3256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тюльпаны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34" y="2928934"/>
            <a:ext cx="392906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000250" y="0"/>
            <a:ext cx="4587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Светлана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татьяна даши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357313"/>
            <a:ext cx="26781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_20120227_234653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428736"/>
            <a:ext cx="2438148" cy="3802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143125" y="0"/>
            <a:ext cx="47767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Татьяна</a:t>
            </a:r>
          </a:p>
        </p:txBody>
      </p:sp>
      <p:pic>
        <p:nvPicPr>
          <p:cNvPr id="6" name="Рисунок 5" descr="гербер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2463" y="3600446"/>
            <a:ext cx="2901537" cy="32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Рисунок 4" descr="орхидеи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2857500"/>
            <a:ext cx="3444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57188" y="428625"/>
            <a:ext cx="82915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99"/>
                </a:solidFill>
                <a:latin typeface="Monotype Corsiva" pitchFamily="66" charset="0"/>
              </a:rPr>
              <a:t>Любимые наши бабушки!</a:t>
            </a:r>
          </a:p>
          <a:p>
            <a:r>
              <a:rPr lang="ru-RU" sz="6000" b="1">
                <a:solidFill>
                  <a:srgbClr val="FF3399"/>
                </a:solidFill>
                <a:latin typeface="Monotype Corsiva" pitchFamily="66" charset="0"/>
              </a:rPr>
              <a:t>Поздравляем вас с 8 марта!</a:t>
            </a:r>
          </a:p>
        </p:txBody>
      </p:sp>
      <p:pic>
        <p:nvPicPr>
          <p:cNvPr id="3" name="Рисунок 2" descr="0_668d1_5d381a7c_X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2285992"/>
            <a:ext cx="4318008" cy="431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7821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Arial Black" pitchFamily="34" charset="0"/>
                <a:ea typeface="GungsuhChe" pitchFamily="49" charset="-127"/>
              </a:rPr>
              <a:t>23 февраля!</a:t>
            </a:r>
          </a:p>
          <a:p>
            <a:pPr algn="ctr"/>
            <a:r>
              <a:rPr lang="ru-RU" sz="3600" b="1">
                <a:solidFill>
                  <a:srgbClr val="7030A0"/>
                </a:solidFill>
                <a:latin typeface="Arial Black" pitchFamily="34" charset="0"/>
                <a:ea typeface="GungsuhChe" pitchFamily="49" charset="-127"/>
              </a:rPr>
              <a:t>Поздравляем пап и дедушек!</a:t>
            </a:r>
          </a:p>
        </p:txBody>
      </p:sp>
      <p:pic>
        <p:nvPicPr>
          <p:cNvPr id="3" name="Рисунок 2" descr="0a8bdeabbf4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285860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sGZ6xk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6301" y="1857364"/>
            <a:ext cx="4457699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m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3857622"/>
            <a:ext cx="4000504" cy="30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юлия ин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4143372" cy="276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юля маш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142984"/>
            <a:ext cx="3648454" cy="2517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зел ро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3071810"/>
            <a:ext cx="2667002" cy="31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озовые роз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357562"/>
            <a:ext cx="248968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2714625" y="0"/>
            <a:ext cx="3025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Юлия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3669792" cy="5501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л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85992"/>
            <a:ext cx="3798810" cy="40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286125" y="0"/>
            <a:ext cx="26019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3399"/>
                </a:solidFill>
                <a:latin typeface="Monotype Corsiva" pitchFamily="66" charset="0"/>
              </a:rPr>
              <a:t>Анна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</vt:lpstr>
      <vt:lpstr>Monotype Corsiva</vt:lpstr>
      <vt:lpstr>Arial Black</vt:lpstr>
      <vt:lpstr>GungsuhChe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sonya</cp:lastModifiedBy>
  <cp:revision>14</cp:revision>
  <dcterms:created xsi:type="dcterms:W3CDTF">2012-02-26T20:29:04Z</dcterms:created>
  <dcterms:modified xsi:type="dcterms:W3CDTF">2013-02-15T09:35:13Z</dcterms:modified>
</cp:coreProperties>
</file>