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Мы по улице идём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МБОУ СОШ № 2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п. </a:t>
            </a:r>
            <a:r>
              <a:rPr lang="ru-RU" sz="2800" i="1" dirty="0" err="1" smtClean="0">
                <a:solidFill>
                  <a:schemeClr val="tx1"/>
                </a:solidFill>
              </a:rPr>
              <a:t>Загорянский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00042"/>
            <a:ext cx="1785950" cy="1263644"/>
          </a:xfrm>
          <a:prstGeom prst="rect">
            <a:avLst/>
          </a:prstGeom>
        </p:spPr>
      </p:pic>
      <p:pic>
        <p:nvPicPr>
          <p:cNvPr id="5" name="Рисунок 4" descr="начало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7" y="4571343"/>
            <a:ext cx="1071571" cy="1474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Движение по регулируемому пешеходному переходу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светофор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643314"/>
            <a:ext cx="2857520" cy="178595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5" name="Рисунок 4" descr="светофор.jpg"/>
          <p:cNvPicPr>
            <a:picLocks noChangeAspect="1"/>
          </p:cNvPicPr>
          <p:nvPr/>
        </p:nvPicPr>
        <p:blipFill>
          <a:blip r:embed="rId3"/>
          <a:srcRect r="975" b="3846"/>
          <a:stretch>
            <a:fillRect/>
          </a:stretch>
        </p:blipFill>
        <p:spPr>
          <a:xfrm>
            <a:off x="6786578" y="428604"/>
            <a:ext cx="1643074" cy="1785950"/>
          </a:xfrm>
          <a:prstGeom prst="rect">
            <a:avLst/>
          </a:prstGeom>
        </p:spPr>
      </p:pic>
      <p:pic>
        <p:nvPicPr>
          <p:cNvPr id="6" name="Рисунок 5" descr="3 цвет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714488"/>
            <a:ext cx="2571768" cy="181110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214414" y="3929066"/>
            <a:ext cx="2044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/>
              <a:t>Изучаем 3 </a:t>
            </a:r>
            <a:r>
              <a:rPr lang="ru-RU" i="1" dirty="0" smtClean="0"/>
              <a:t>цвета</a:t>
            </a:r>
          </a:p>
          <a:p>
            <a:pPr algn="ctr"/>
            <a:r>
              <a:rPr lang="ru-RU" i="1" dirty="0" smtClean="0"/>
              <a:t> </a:t>
            </a:r>
            <a:r>
              <a:rPr lang="ru-RU" i="1" dirty="0" smtClean="0"/>
              <a:t>светофора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Когда светофор не работает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начало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63" y="1428736"/>
            <a:ext cx="2142187" cy="1857388"/>
          </a:xfrm>
          <a:prstGeom prst="rect">
            <a:avLst/>
          </a:prstGeom>
        </p:spPr>
      </p:pic>
      <p:pic>
        <p:nvPicPr>
          <p:cNvPr id="7" name="Рисунок 6" descr="регулировщи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7" y="4286256"/>
            <a:ext cx="2278396" cy="164307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Picture 2" descr="http://www.spbdrive.ru/images/184060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1881197"/>
            <a:ext cx="4572000" cy="30480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18900000">
              <a:schemeClr val="tx1">
                <a:lumMod val="65000"/>
                <a:lumOff val="35000"/>
                <a:alpha val="50000"/>
              </a:schemeClr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786182" y="5286388"/>
            <a:ext cx="362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Главный на дороге - регулировщик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Движение по нерегулируемому пешеходному переходу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зеб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714488"/>
            <a:ext cx="1862139" cy="1643064"/>
          </a:xfrm>
          <a:prstGeom prst="rect">
            <a:avLst/>
          </a:prstGeom>
        </p:spPr>
      </p:pic>
      <p:pic>
        <p:nvPicPr>
          <p:cNvPr id="7" name="Рисунок 6" descr="малыш зебр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428736"/>
            <a:ext cx="2214578" cy="166093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Рисунок 7" descr="фото зебра с родителям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786332"/>
            <a:ext cx="2238375" cy="142875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9" name="Picture 4" descr="K:\Новая папка (2)\DSCN31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500306"/>
            <a:ext cx="3143272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143240" y="5143512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Зебра – твой помощник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Виды пешеходных переходов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надзем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571612"/>
            <a:ext cx="3099450" cy="22034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5" name="Рисунок 4" descr="подземны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780" y="1500174"/>
            <a:ext cx="3246143" cy="228601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6" name="Рисунок 5" descr="светофор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531" y="3714752"/>
            <a:ext cx="2105039" cy="242889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397970" y="3929066"/>
            <a:ext cx="1316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надземный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3929066"/>
            <a:ext cx="131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подземный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6215082"/>
            <a:ext cx="1188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наземный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 школу на велосипеде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зхнак велосипе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85728"/>
            <a:ext cx="1143008" cy="1143008"/>
          </a:xfrm>
          <a:prstGeom prst="rect">
            <a:avLst/>
          </a:prstGeom>
        </p:spPr>
      </p:pic>
      <p:pic>
        <p:nvPicPr>
          <p:cNvPr id="5" name="Рисунок 4" descr="велосипедис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357699"/>
            <a:ext cx="2373166" cy="2357449"/>
          </a:xfrm>
          <a:prstGeom prst="rect">
            <a:avLst/>
          </a:prstGeom>
        </p:spPr>
      </p:pic>
      <p:pic>
        <p:nvPicPr>
          <p:cNvPr id="6" name="Picture 2" descr="K:\Новая папка (2)\DSCN31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4920" y="1625095"/>
            <a:ext cx="4024468" cy="3018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71670" y="4857760"/>
            <a:ext cx="421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Для велосипедиста тоже есть правила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Игры на проезжей части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игр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55" y="1643050"/>
            <a:ext cx="2091705" cy="1508441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5" name="Рисунок 4" descr="игры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4000504"/>
            <a:ext cx="2026934" cy="135732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6" name="Picture 2" descr="K:\Новая папка (2)\DSCN31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628800"/>
            <a:ext cx="40324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71802" y="4929198"/>
            <a:ext cx="28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Запрещены 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Ответственность родителей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родители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214554"/>
            <a:ext cx="1500198" cy="214314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7" name="Рисунок 6" descr="родител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00174"/>
            <a:ext cx="2625108" cy="1857388"/>
          </a:xfrm>
          <a:prstGeom prst="rect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Рисунок 7" descr="пьяниц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4058" y="4071952"/>
            <a:ext cx="2366966" cy="181145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285852" y="4714884"/>
            <a:ext cx="3061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Папы и мамы, </a:t>
            </a:r>
          </a:p>
          <a:p>
            <a:r>
              <a:rPr lang="ru-RU" i="1" dirty="0" smtClean="0"/>
              <a:t>Пешеходы и водители!</a:t>
            </a:r>
          </a:p>
          <a:p>
            <a:r>
              <a:rPr lang="ru-RU" i="1" dirty="0" smtClean="0"/>
              <a:t>Прежде всего, вы -</a:t>
            </a:r>
          </a:p>
          <a:p>
            <a:r>
              <a:rPr lang="ru-RU" i="1" dirty="0" smtClean="0"/>
              <a:t>Ответственные родители!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ча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901" y="3847712"/>
            <a:ext cx="2071232" cy="1795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142976" y="1785926"/>
            <a:ext cx="7177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  <a:endParaRPr lang="ru-RU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80</Words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Мы по улице идём</vt:lpstr>
      <vt:lpstr>Движение по регулируемому пешеходному переходу</vt:lpstr>
      <vt:lpstr>Когда светофор не работает</vt:lpstr>
      <vt:lpstr>Движение по нерегулируемому пешеходному переходу</vt:lpstr>
      <vt:lpstr>Виды пешеходных переходов</vt:lpstr>
      <vt:lpstr>В школу на велосипеде</vt:lpstr>
      <vt:lpstr>Игры на проезжей части</vt:lpstr>
      <vt:lpstr>Ответственность родителей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по улице идём</dc:title>
  <dc:creator>оля</dc:creator>
  <cp:lastModifiedBy>оля</cp:lastModifiedBy>
  <cp:revision>16</cp:revision>
  <dcterms:created xsi:type="dcterms:W3CDTF">2014-01-07T07:26:02Z</dcterms:created>
  <dcterms:modified xsi:type="dcterms:W3CDTF">2014-01-30T12:06:01Z</dcterms:modified>
</cp:coreProperties>
</file>