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152128"/>
          </a:xfrm>
        </p:spPr>
        <p:txBody>
          <a:bodyPr>
            <a:normAutofit/>
          </a:bodyPr>
          <a:lstStyle/>
          <a:p>
            <a:r>
              <a:rPr lang="ru-RU" dirty="0" smtClean="0"/>
              <a:t>«Тайна моего имени»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4725144"/>
            <a:ext cx="4536504" cy="1752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Подготовила учитель начальных классов</a:t>
            </a:r>
          </a:p>
          <a:p>
            <a:r>
              <a:rPr lang="ru-RU" dirty="0" smtClean="0"/>
              <a:t>МОУ «СОШ с. </a:t>
            </a:r>
            <a:r>
              <a:rPr lang="ru-RU" dirty="0" err="1" smtClean="0"/>
              <a:t>Клинцовка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Бочкарева Е. А.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3351266" cy="44637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75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34387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altLang="ru-RU" sz="2800" b="1" u="sng" dirty="0">
                <a:latin typeface="Constantia" pitchFamily="18" charset="0"/>
              </a:rPr>
              <a:t>Имена – слова, обозначающие явления природы, названия животных и растений (</a:t>
            </a:r>
            <a:r>
              <a:rPr lang="ru-RU" altLang="ru-RU" sz="2800" b="1" u="sng" dirty="0" err="1">
                <a:latin typeface="Constantia" pitchFamily="18" charset="0"/>
              </a:rPr>
              <a:t>Заря,Лебедушка</a:t>
            </a:r>
            <a:r>
              <a:rPr lang="ru-RU" altLang="ru-RU" sz="2800" b="1" u="sng" dirty="0">
                <a:latin typeface="Constantia" pitchFamily="18" charset="0"/>
              </a:rPr>
              <a:t>);</a:t>
            </a:r>
          </a:p>
          <a:p>
            <a:pPr>
              <a:buFont typeface="Arial" pitchFamily="34" charset="0"/>
              <a:buChar char="•"/>
            </a:pPr>
            <a:r>
              <a:rPr lang="ru-RU" altLang="ru-RU" sz="2800" b="1" u="sng" dirty="0">
                <a:latin typeface="Constantia" pitchFamily="18" charset="0"/>
              </a:rPr>
              <a:t>Имена – обереги от злых духов, недоброго глаза (Нелюба);</a:t>
            </a:r>
          </a:p>
          <a:p>
            <a:pPr>
              <a:buFont typeface="Arial" pitchFamily="34" charset="0"/>
              <a:buChar char="•"/>
            </a:pPr>
            <a:r>
              <a:rPr lang="ru-RU" altLang="ru-RU" sz="2800" b="1" u="sng" dirty="0">
                <a:latin typeface="Constantia" pitchFamily="18" charset="0"/>
              </a:rPr>
              <a:t>Имена –слова, обозначающие добродетели, качества личности (Людмила – милая людям);</a:t>
            </a:r>
          </a:p>
          <a:p>
            <a:pPr>
              <a:buFont typeface="Arial" pitchFamily="34" charset="0"/>
              <a:buChar char="•"/>
            </a:pPr>
            <a:r>
              <a:rPr lang="ru-RU" altLang="ru-RU" sz="2800" b="1" u="sng" dirty="0">
                <a:latin typeface="Constantia" pitchFamily="18" charset="0"/>
              </a:rPr>
              <a:t>Имена, связанные с именами богов (Никита, посвященный богине Нике)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4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3183632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70C0"/>
                </a:solidFill>
              </a:rPr>
              <a:t>Спасибо за внимание!</a:t>
            </a:r>
            <a:endParaRPr lang="ru-RU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8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76872"/>
            <a:ext cx="8784976" cy="4389120"/>
          </a:xfrm>
        </p:spPr>
        <p:txBody>
          <a:bodyPr>
            <a:normAutofit/>
          </a:bodyPr>
          <a:lstStyle/>
          <a:p>
            <a:r>
              <a:rPr lang="ru-RU" sz="3600" dirty="0" smtClean="0">
                <a:cs typeface="Cordia New" panose="020B0304020202020204" pitchFamily="34" charset="-34"/>
              </a:rPr>
              <a:t>Цель: </a:t>
            </a:r>
            <a:r>
              <a:rPr lang="ru-RU" sz="4000" dirty="0" smtClean="0">
                <a:latin typeface="Times New Roman"/>
                <a:ea typeface="Calibri"/>
                <a:cs typeface="Cordia New" panose="020B0304020202020204" pitchFamily="34" charset="-34"/>
              </a:rPr>
              <a:t>Познакомиться </a:t>
            </a:r>
            <a:r>
              <a:rPr lang="ru-RU" sz="4000" dirty="0">
                <a:latin typeface="Times New Roman"/>
                <a:ea typeface="Calibri"/>
                <a:cs typeface="Cordia New" panose="020B0304020202020204" pitchFamily="34" charset="-34"/>
              </a:rPr>
              <a:t>со значением и происхождением имен собственных.</a:t>
            </a:r>
            <a:endParaRPr lang="ru-RU" sz="3200" dirty="0">
              <a:latin typeface="Calibri"/>
              <a:ea typeface="Calibri"/>
              <a:cs typeface="Cordia New" panose="020B0304020202020204" pitchFamily="34" charset="-34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6930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b="1" dirty="0" smtClean="0"/>
              <a:t>   Загадка: </a:t>
            </a:r>
          </a:p>
          <a:p>
            <a:r>
              <a:rPr lang="ru-RU" sz="4000" dirty="0" smtClean="0">
                <a:latin typeface="Gabriola" panose="04040605051002020D02" pitchFamily="82" charset="0"/>
              </a:rPr>
              <a:t>Нас не было – оно было</a:t>
            </a:r>
          </a:p>
          <a:p>
            <a:r>
              <a:rPr lang="ru-RU" sz="4000" dirty="0" smtClean="0">
                <a:latin typeface="Gabriola" panose="04040605051002020D02" pitchFamily="82" charset="0"/>
              </a:rPr>
              <a:t>Нас не будет – оно будет;</a:t>
            </a:r>
          </a:p>
          <a:p>
            <a:r>
              <a:rPr lang="ru-RU" sz="4000" dirty="0" smtClean="0">
                <a:latin typeface="Gabriola" panose="04040605051002020D02" pitchFamily="82" charset="0"/>
              </a:rPr>
              <a:t>Никто ни у кого его не видел,</a:t>
            </a:r>
          </a:p>
          <a:p>
            <a:r>
              <a:rPr lang="ru-RU" sz="4000" dirty="0" smtClean="0">
                <a:latin typeface="Gabriola" panose="04040605051002020D02" pitchFamily="82" charset="0"/>
              </a:rPr>
              <a:t>А у каждого оно есть.  (имя)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5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678"/>
            <a:ext cx="8229600" cy="881042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</a:rPr>
              <a:t>С.Я. Маршак</a:t>
            </a:r>
            <a:endParaRPr lang="ru-RU" sz="5400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1119064"/>
            <a:ext cx="32758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И назвал он наконец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Дочь свою Идея.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Звали мама и сестра 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Девочку Идейкой,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А ребята со двора 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Стали звать Индейкой.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А один оригинал,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Начинен газетой,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Сына Спутником назвал, 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Дочь назвал Ракетой.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Пусть поймут отец и мать, 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Что с прозваньем этим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Век придется вековать</a:t>
            </a:r>
            <a:endParaRPr lang="ru-RU" sz="2000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</a:rPr>
              <a:t>Злополучным детям.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119064"/>
            <a:ext cx="3567311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Если ты умен, 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Ты не дашь ребятам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Столь затейливых имен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Как Протон и Атом.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Удружить хотела мать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Дочке белокурой,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Вот и вздумала назвать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Дочку Диктатурой.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Хоть семья ее звала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Сокращенно </a:t>
            </a:r>
            <a:r>
              <a:rPr lang="ru-RU" sz="2000" i="1" dirty="0" err="1">
                <a:solidFill>
                  <a:srgbClr val="7030A0"/>
                </a:solidFill>
                <a:latin typeface="+mn-lt"/>
                <a:cs typeface="+mn-cs"/>
              </a:rPr>
              <a:t>Дита</a:t>
            </a: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, 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На родителей была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Девушка сердита.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Для другой искал отец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7030A0"/>
                </a:solidFill>
                <a:latin typeface="+mn-lt"/>
                <a:cs typeface="+mn-cs"/>
              </a:rPr>
              <a:t>Имя похитрее, </a:t>
            </a:r>
            <a:endParaRPr lang="ru-RU" sz="20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pic>
        <p:nvPicPr>
          <p:cNvPr id="8" name="Picture 2" descr="http://pixelbrush.ru/uploads/posts/2009-12/thumbs/1262065888_children_shco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212976"/>
            <a:ext cx="2808312" cy="27726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265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924944"/>
            <a:ext cx="9036496" cy="438912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Ономастика</a:t>
            </a:r>
            <a:r>
              <a:rPr lang="ru-RU" sz="3200" dirty="0" smtClean="0"/>
              <a:t> – наука , изучающая имена.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2634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055314"/>
              </p:ext>
            </p:extLst>
          </p:nvPr>
        </p:nvGraphicFramePr>
        <p:xfrm>
          <a:off x="323528" y="404664"/>
          <a:ext cx="8568951" cy="5947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3808"/>
                <a:gridCol w="2957549"/>
                <a:gridCol w="1877661"/>
                <a:gridCol w="1859933"/>
              </a:tblGrid>
              <a:tr h="120010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Имя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Что обозначает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Как называют       родители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Как называют друзья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 Варвара- Варя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Иноземка (греч.)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Варюша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Варенька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 Дарья- Даша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Сильная, побеждающая (перс.)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Дашуня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Даша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 Ева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Жизнь, живая (евр.)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Евочка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Евушка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4.Полина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Солнечная (греч.)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Поляша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Полинка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5.Юлия- </a:t>
                      </a:r>
                      <a:r>
                        <a:rPr lang="ru-RU" sz="1400" dirty="0" smtClean="0">
                          <a:effectLst/>
                        </a:rPr>
                        <a:t>Юля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Июльская (лат.)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Юляшка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Юля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6.Елена - Лена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Светлая, солнечная  (греч.)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Ленок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Ленуська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7.Алексей- Алеша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Оберегающий, защитник (греч.)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Алешенька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Лёха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 Андрей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Мужественный (греч.)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Андрюха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Дрюня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53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2376093"/>
              </p:ext>
            </p:extLst>
          </p:nvPr>
        </p:nvGraphicFramePr>
        <p:xfrm>
          <a:off x="251520" y="1484786"/>
          <a:ext cx="8568951" cy="3960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033"/>
                <a:gridCol w="4284918"/>
              </a:tblGrid>
              <a:tr h="434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800" dirty="0">
                          <a:effectLst/>
                        </a:rPr>
                        <a:t>Мужские имена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800" dirty="0">
                          <a:effectLst/>
                        </a:rPr>
                        <a:t>Женские имена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4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Дамир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Юлия- 3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5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Гриша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Оля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4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Никита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Рита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4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Дима-2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Яна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4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Александр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Оксана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4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360170" algn="ctr"/>
                        </a:tabLst>
                      </a:pPr>
                      <a:r>
                        <a:rPr lang="ru-RU" sz="1400">
                          <a:effectLst/>
                        </a:rPr>
                        <a:t>Владислав	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Катя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6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>
                          <a:effectLst/>
                        </a:rPr>
                        <a:t>Алеша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360170" algn="ctr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1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Именины</a:t>
            </a:r>
            <a:endParaRPr lang="ru-RU" dirty="0"/>
          </a:p>
        </p:txBody>
      </p:sp>
      <p:pic>
        <p:nvPicPr>
          <p:cNvPr id="5" name="Picture 2" descr="http://s39.radikal.ru/i083/0903/2b/f7182926fd6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9" b="3670"/>
          <a:stretch>
            <a:fillRect/>
          </a:stretch>
        </p:blipFill>
        <p:spPr bwMode="auto">
          <a:xfrm>
            <a:off x="571500" y="1000125"/>
            <a:ext cx="2928938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://i004.radikal.ru/0903/c0/6866dbf3a8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142" y="1035118"/>
            <a:ext cx="216217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://i025.radikal.ru/0903/4e/c8f73e89022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1355" y="4221088"/>
            <a:ext cx="168592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95536" y="4223642"/>
            <a:ext cx="60486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Именины</a:t>
            </a:r>
            <a:r>
              <a:rPr lang="ru-RU" sz="2400" dirty="0"/>
              <a:t> - (день ангела) - в христианской традиции - день памяти </a:t>
            </a:r>
            <a:r>
              <a:rPr lang="ru-RU" sz="2400" dirty="0" smtClean="0"/>
              <a:t>какого-либо святого</a:t>
            </a:r>
            <a:r>
              <a:rPr lang="ru-RU" sz="2400" dirty="0"/>
              <a:t>, являющийся праздником для верующего, названного именем </a:t>
            </a:r>
            <a:r>
              <a:rPr lang="ru-RU" sz="2400" dirty="0" smtClean="0"/>
              <a:t>этого святого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998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34387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altLang="ru-RU" sz="2800" b="1" u="sng" dirty="0">
                <a:latin typeface="Constantia" pitchFamily="18" charset="0"/>
              </a:rPr>
              <a:t>Имена по порядку рождения </a:t>
            </a:r>
            <a:r>
              <a:rPr lang="ru-RU" altLang="ru-RU" sz="2800" b="1" dirty="0">
                <a:latin typeface="Constantia" pitchFamily="18" charset="0"/>
              </a:rPr>
              <a:t>(</a:t>
            </a:r>
            <a:r>
              <a:rPr lang="ru-RU" altLang="ru-RU" sz="2800" b="1" dirty="0" err="1">
                <a:latin typeface="Constantia" pitchFamily="18" charset="0"/>
              </a:rPr>
              <a:t>Первуша</a:t>
            </a:r>
            <a:r>
              <a:rPr lang="ru-RU" altLang="ru-RU" sz="2800" b="1" dirty="0">
                <a:latin typeface="Constantia" pitchFamily="18" charset="0"/>
              </a:rPr>
              <a:t>, </a:t>
            </a:r>
            <a:r>
              <a:rPr lang="ru-RU" altLang="ru-RU" sz="2800" b="1" dirty="0" err="1">
                <a:latin typeface="Constantia" pitchFamily="18" charset="0"/>
              </a:rPr>
              <a:t>Перва</a:t>
            </a:r>
            <a:r>
              <a:rPr lang="ru-RU" altLang="ru-RU" sz="2800" b="1" dirty="0">
                <a:latin typeface="Constantia" pitchFamily="18" charset="0"/>
              </a:rPr>
              <a:t>, Вторак, Третьяк);</a:t>
            </a:r>
          </a:p>
          <a:p>
            <a:pPr>
              <a:buFont typeface="Arial" pitchFamily="34" charset="0"/>
              <a:buChar char="•"/>
            </a:pPr>
            <a:r>
              <a:rPr lang="ru-RU" altLang="ru-RU" sz="2800" b="1" u="sng" dirty="0">
                <a:latin typeface="Constantia" pitchFamily="18" charset="0"/>
              </a:rPr>
              <a:t>Имена, которые давались по внешнему виду </a:t>
            </a:r>
            <a:r>
              <a:rPr lang="ru-RU" altLang="ru-RU" sz="2800" b="1" dirty="0">
                <a:latin typeface="Constantia" pitchFamily="18" charset="0"/>
              </a:rPr>
              <a:t>(Черныш, Чернавка, Мал);</a:t>
            </a:r>
          </a:p>
          <a:p>
            <a:pPr>
              <a:buFont typeface="Arial" pitchFamily="34" charset="0"/>
              <a:buChar char="•"/>
            </a:pPr>
            <a:r>
              <a:rPr lang="ru-RU" altLang="ru-RU" sz="2800" b="1" dirty="0">
                <a:latin typeface="Constantia" pitchFamily="18" charset="0"/>
              </a:rPr>
              <a:t> </a:t>
            </a:r>
            <a:r>
              <a:rPr lang="ru-RU" altLang="ru-RU" sz="2800" b="1" u="sng" dirty="0">
                <a:latin typeface="Constantia" pitchFamily="18" charset="0"/>
              </a:rPr>
              <a:t>Имена по роду занятий (Кожемяка);</a:t>
            </a:r>
          </a:p>
          <a:p>
            <a:pPr>
              <a:buFont typeface="Arial" pitchFamily="34" charset="0"/>
              <a:buChar char="•"/>
            </a:pPr>
            <a:r>
              <a:rPr lang="ru-RU" altLang="ru-RU" sz="2800" b="1" u="sng" dirty="0">
                <a:latin typeface="Constantia" pitchFamily="18" charset="0"/>
              </a:rPr>
              <a:t>Имена по месту жительства (Лидия – жительница  Лидии, Греция);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31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415</Words>
  <Application>Microsoft Office PowerPoint</Application>
  <PresentationFormat>Экран (4:3)</PresentationFormat>
  <Paragraphs>104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«Тайна моего имени»</vt:lpstr>
      <vt:lpstr>Презентация PowerPoint</vt:lpstr>
      <vt:lpstr>Презентация PowerPoint</vt:lpstr>
      <vt:lpstr>С.Я. Маршак</vt:lpstr>
      <vt:lpstr>Презентация PowerPoint</vt:lpstr>
      <vt:lpstr>Презентация PowerPoint</vt:lpstr>
      <vt:lpstr>Презентация PowerPoint</vt:lpstr>
      <vt:lpstr>Именины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«Тайна моего имени»</dc:title>
  <dc:creator>user</dc:creator>
  <cp:lastModifiedBy>user</cp:lastModifiedBy>
  <cp:revision>4</cp:revision>
  <dcterms:created xsi:type="dcterms:W3CDTF">2014-10-25T09:25:24Z</dcterms:created>
  <dcterms:modified xsi:type="dcterms:W3CDTF">2014-10-25T10:11:11Z</dcterms:modified>
</cp:coreProperties>
</file>