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8" r:id="rId9"/>
    <p:sldId id="267" r:id="rId10"/>
    <p:sldId id="269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5713-10F4-4696-A1BB-81B0D8A0996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2DE8-6C58-48DF-8888-74E069B5D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47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5713-10F4-4696-A1BB-81B0D8A0996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2DE8-6C58-48DF-8888-74E069B5D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8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5713-10F4-4696-A1BB-81B0D8A0996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2DE8-6C58-48DF-8888-74E069B5D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04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5713-10F4-4696-A1BB-81B0D8A0996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2DE8-6C58-48DF-8888-74E069B5D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90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5713-10F4-4696-A1BB-81B0D8A0996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2DE8-6C58-48DF-8888-74E069B5D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24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5713-10F4-4696-A1BB-81B0D8A0996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2DE8-6C58-48DF-8888-74E069B5D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12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5713-10F4-4696-A1BB-81B0D8A0996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2DE8-6C58-48DF-8888-74E069B5D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12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5713-10F4-4696-A1BB-81B0D8A0996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2DE8-6C58-48DF-8888-74E069B5D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66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5713-10F4-4696-A1BB-81B0D8A0996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2DE8-6C58-48DF-8888-74E069B5D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38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5713-10F4-4696-A1BB-81B0D8A0996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2DE8-6C58-48DF-8888-74E069B5D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34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5713-10F4-4696-A1BB-81B0D8A0996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2DE8-6C58-48DF-8888-74E069B5D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0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55713-10F4-4696-A1BB-81B0D8A0996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2DE8-6C58-48DF-8888-74E069B5D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8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Обучающее изложение 2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Иванова Марина </a:t>
            </a:r>
            <a:r>
              <a:rPr lang="ru-RU" dirty="0"/>
              <a:t>В</a:t>
            </a:r>
            <a:r>
              <a:rPr lang="ru-RU" dirty="0" smtClean="0"/>
              <a:t>ладимировна </a:t>
            </a:r>
          </a:p>
          <a:p>
            <a:pPr algn="r"/>
            <a:r>
              <a:rPr lang="ru-RU" dirty="0" smtClean="0"/>
              <a:t>ГБОУ СОШ №280 </a:t>
            </a:r>
          </a:p>
          <a:p>
            <a:pPr algn="r"/>
            <a:r>
              <a:rPr lang="ru-RU" dirty="0"/>
              <a:t>и</a:t>
            </a:r>
            <a:r>
              <a:rPr lang="ru-RU" dirty="0" smtClean="0"/>
              <a:t>мени М. Ю. Лермонтова </a:t>
            </a:r>
          </a:p>
          <a:p>
            <a:pPr algn="r"/>
            <a:r>
              <a:rPr lang="ru-RU" dirty="0" smtClean="0"/>
              <a:t>г. С-Петербург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74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095127"/>
            <a:ext cx="5730800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сделала </a:t>
            </a:r>
            <a:r>
              <a:rPr lang="ru-RU" sz="54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Чапа</a:t>
            </a:r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492896"/>
            <a:ext cx="3632405" cy="175432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инулась и </a:t>
            </a:r>
          </a:p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разорвала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077072"/>
            <a:ext cx="4762500" cy="2457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2202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6419" y="1556792"/>
            <a:ext cx="795249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Самостоятельная работа.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127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7315" y="1700808"/>
            <a:ext cx="56893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Изложение.</a:t>
            </a:r>
          </a:p>
          <a:p>
            <a:pPr algn="ctr"/>
            <a:r>
              <a:rPr lang="ru-RU" sz="5400" b="1" i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Опасная встреча.</a:t>
            </a:r>
            <a:endParaRPr lang="ru-RU" sz="5400" b="1" i="1" cap="none" spc="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562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9904" y="1967198"/>
            <a:ext cx="5264198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Прочитайте текст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350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60" y="671691"/>
            <a:ext cx="9042540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Однажды  Сережа  пошёл  в </a:t>
            </a:r>
          </a:p>
          <a:p>
            <a:r>
              <a:rPr lang="ru-RU" sz="4800" b="1" cap="none" spc="0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лес. </a:t>
            </a:r>
            <a:r>
              <a:rPr lang="ru-RU" sz="4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 ним  побежала  собака </a:t>
            </a:r>
          </a:p>
          <a:p>
            <a:r>
              <a:rPr lang="ru-RU" sz="4800" b="1" dirty="0" err="1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Чапа</a:t>
            </a:r>
            <a:r>
              <a:rPr lang="ru-RU" sz="4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4800" b="1" cap="none" spc="0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Вдруг  в траве послышал-</a:t>
            </a:r>
          </a:p>
          <a:p>
            <a:r>
              <a:rPr lang="ru-RU" sz="4800" b="1" dirty="0" err="1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4800" b="1" cap="none" spc="0" dirty="0" err="1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</a:t>
            </a:r>
            <a:r>
              <a:rPr lang="ru-RU" sz="4800" b="1" cap="none" spc="0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шорох.  Это  ползла гадюка.</a:t>
            </a:r>
          </a:p>
          <a:p>
            <a:r>
              <a:rPr lang="ru-RU" sz="4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Гадюка –  ядовитая  змея. </a:t>
            </a:r>
            <a:r>
              <a:rPr lang="ru-RU" sz="4800" b="1" dirty="0" err="1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Чапа</a:t>
            </a:r>
            <a:endParaRPr lang="ru-RU" sz="4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4800" b="1" cap="none" spc="0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инулась на  гадюку и разорвала</a:t>
            </a:r>
          </a:p>
          <a:p>
            <a:r>
              <a:rPr lang="ru-RU" sz="4800" b="1" cap="none" spc="0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её</a:t>
            </a:r>
            <a:r>
              <a:rPr lang="ru-RU" sz="5400" b="1" cap="none" spc="0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endParaRPr lang="ru-RU" sz="5400" b="1" cap="none" spc="0" dirty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319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6925229" cy="175432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Куда однажды пошёл </a:t>
            </a:r>
          </a:p>
          <a:p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Серёжа?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80112" y="2957429"/>
            <a:ext cx="1686680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лес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3754032"/>
            <a:ext cx="3695452" cy="2780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6484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340768"/>
            <a:ext cx="6189771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Кто побежал с ним?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53433" y="2967335"/>
            <a:ext cx="3837141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обака </a:t>
            </a:r>
            <a:r>
              <a:rPr lang="ru-RU" sz="54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Чапа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14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954" y="908720"/>
            <a:ext cx="7495385" cy="175432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вдруг послышалось </a:t>
            </a:r>
          </a:p>
          <a:p>
            <a:r>
              <a:rPr lang="ru-RU" sz="5400" b="1" cap="none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траве?</a:t>
            </a:r>
            <a:endParaRPr lang="ru-RU" sz="5400" b="1" cap="none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32159" y="3890665"/>
            <a:ext cx="2135265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шорох</a:t>
            </a:r>
            <a:endParaRPr lang="ru-RU" sz="5400" b="1" cap="none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919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7273" y="1196752"/>
            <a:ext cx="6486199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Кто это полз в траве?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934280"/>
            <a:ext cx="2367379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гадюка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212976"/>
            <a:ext cx="4153644" cy="3115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7087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3669" y="1700808"/>
            <a:ext cx="5644687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Кто такая гадюка?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3890665"/>
            <a:ext cx="4618252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</a:t>
            </a:r>
            <a:r>
              <a:rPr lang="ru-RU" sz="5400" b="1" cap="none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довитая змея</a:t>
            </a:r>
            <a:endParaRPr lang="ru-RU" sz="5400" b="1" cap="none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879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108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Обучающее изложение 2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Обучающее изложение 2 класс</dc:title>
  <dc:creator>Admin</dc:creator>
  <cp:lastModifiedBy>Admin</cp:lastModifiedBy>
  <cp:revision>4</cp:revision>
  <dcterms:created xsi:type="dcterms:W3CDTF">2014-11-14T07:38:04Z</dcterms:created>
  <dcterms:modified xsi:type="dcterms:W3CDTF">2014-11-14T08:15:08Z</dcterms:modified>
</cp:coreProperties>
</file>