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59" r:id="rId4"/>
    <p:sldId id="256" r:id="rId5"/>
    <p:sldId id="263" r:id="rId6"/>
    <p:sldId id="257" r:id="rId7"/>
    <p:sldId id="260" r:id="rId8"/>
    <p:sldId id="264" r:id="rId9"/>
    <p:sldId id="261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555F-91F7-4553-9548-293E0823A4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B8201-FD55-42EA-8E96-EC0E87BA64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A360-88E6-4961-83A4-5B2E6F2C44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555F-91F7-4553-9548-293E0823A4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8F2EE-B6C3-4B4A-A543-06D30EFE38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EB444-1152-4A36-AF78-A2C715F68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7C790-8031-4285-A0EC-09C9911033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972CF-7148-48A1-9E4C-917D1768BF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51D38-2B96-40C0-8062-3992B170E0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DCA28-6C03-413B-9CB9-1F95DE3FA3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A177-9DFA-48A0-92CA-4C0ED3A999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8F2EE-B6C3-4B4A-A543-06D30EFE38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0A131-2AB3-406B-964D-8531155FDD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B8201-FD55-42EA-8E96-EC0E87BA64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A360-88E6-4961-83A4-5B2E6F2C44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EB444-1152-4A36-AF78-A2C715F68F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7C790-8031-4285-A0EC-09C9911033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972CF-7148-48A1-9E4C-917D1768BF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51D38-2B96-40C0-8062-3992B170E0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DCA28-6C03-413B-9CB9-1F95DE3FA3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A177-9DFA-48A0-92CA-4C0ED3A999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0A131-2AB3-406B-964D-8531155FDD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215D3D-0134-437A-83F7-4D9336AE3B6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97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97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97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97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97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97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97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97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97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97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4" y="32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4" y="17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3" y="89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3" y="13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97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215D3D-0134-437A-83F7-4D9336AE3B6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97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97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97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97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97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97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97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97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97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97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97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4" y="32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4" y="17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3" y="89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7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3" y="13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97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80920" cy="3595960"/>
          </a:xfrm>
        </p:spPr>
        <p:txBody>
          <a:bodyPr/>
          <a:lstStyle/>
          <a:p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dirty="0" smtClean="0"/>
              <a:t>4 КЛАСС</a:t>
            </a:r>
            <a:br>
              <a:rPr lang="ru-RU" dirty="0" smtClean="0"/>
            </a:br>
            <a:r>
              <a:rPr lang="ru-RU" dirty="0" smtClean="0"/>
              <a:t>«Глаголы с суффиксами –</a:t>
            </a:r>
            <a:r>
              <a:rPr lang="ru-RU" dirty="0" err="1" smtClean="0"/>
              <a:t>сь</a:t>
            </a:r>
            <a:r>
              <a:rPr lang="ru-RU" dirty="0" smtClean="0"/>
              <a:t>(-</a:t>
            </a:r>
            <a:r>
              <a:rPr lang="ru-RU" dirty="0" err="1" smtClean="0"/>
              <a:t>ся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2258020"/>
          </a:xfrm>
        </p:spPr>
        <p:txBody>
          <a:bodyPr/>
          <a:lstStyle/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ГБОУ гимназия 1272 город Москва</a:t>
            </a:r>
          </a:p>
          <a:p>
            <a:r>
              <a:rPr lang="ru-RU" dirty="0" smtClean="0"/>
              <a:t>Конова Н.Н.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5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1600200"/>
          </a:xfrm>
        </p:spPr>
        <p:txBody>
          <a:bodyPr/>
          <a:lstStyle/>
          <a:p>
            <a:r>
              <a:rPr lang="ru-RU" sz="6600" b="1" smtClean="0">
                <a:solidFill>
                  <a:srgbClr val="000099"/>
                </a:solidFill>
              </a:rPr>
              <a:t>Спасибо за работу</a:t>
            </a:r>
            <a:endParaRPr lang="ru-RU" sz="6600" smtClean="0">
              <a:solidFill>
                <a:srgbClr val="000099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5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4"/>
            <a:ext cx="8136904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Часть речи.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Что обозначает.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Вопросы.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Постоянные признаки.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5. Непостоянные признаки.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6. Член предложения.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5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8964488" cy="1752600"/>
          </a:xfrm>
        </p:spPr>
        <p:txBody>
          <a:bodyPr>
            <a:noAutofit/>
          </a:bodyPr>
          <a:lstStyle/>
          <a:p>
            <a:pPr algn="l"/>
            <a:r>
              <a:rPr lang="ru-RU" sz="11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 +  -  +  +  -</a:t>
            </a:r>
            <a:endParaRPr lang="ru-RU" sz="13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5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052736"/>
            <a:ext cx="7427168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1. 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Часть речи.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Что обозначает.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Вопросы.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Постоянные признаки.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5. Непостоянные признаки.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6. Член предложения.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712968" cy="136815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ГЛАГОЛЫ </a:t>
            </a:r>
            <a:b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СУФФИКСАМИ –СЯ(-СЬ</a:t>
            </a: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8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РАДУЕТСЯ</a:t>
            </a:r>
          </a:p>
          <a:p>
            <a:pPr algn="ctr">
              <a:buNone/>
            </a:pPr>
            <a:r>
              <a:rPr lang="ru-RU" sz="6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ГУЛЯТЬ</a:t>
            </a:r>
          </a:p>
          <a:p>
            <a:pPr algn="ctr">
              <a:buNone/>
            </a:pPr>
            <a:r>
              <a:rPr lang="ru-RU" sz="6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УЛЫБАЮСЬ</a:t>
            </a:r>
            <a:endParaRPr lang="ru-RU" sz="60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Утром я 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умываю, одеваю, причёсываю, обуваю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маленького братишку и веду его в ясли.</a:t>
            </a:r>
          </a:p>
          <a:p>
            <a:pPr marL="514350" indent="-514350">
              <a:buAutoNum type="arabicPeriod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Утром я 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умываюсь, одеваюсь, причёсываюсь, обуваюсь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веду маленького братишку в ясли.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49817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ВОЗВРАТНЫЕ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ГЛАГОЛЫ </a:t>
            </a: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РАДУЕТСЯ</a:t>
            </a:r>
          </a:p>
          <a:p>
            <a:pPr algn="ctr">
              <a:buNone/>
            </a:pPr>
            <a:r>
              <a:rPr lang="ru-RU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УЛЫБАЮСЬ</a:t>
            </a:r>
            <a:endParaRPr lang="ru-RU" sz="7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5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СЕРДИЛАСЬ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СОЧИЛАСЬ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РАСПРЯМЛЯЛИСЬ</a:t>
            </a:r>
            <a:endParaRPr lang="ru-RU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00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существительное</a:t>
            </a:r>
          </a:p>
          <a:p>
            <a:pPr marL="514350" indent="-514350">
              <a:buAutoNum type="arabicPeriod"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ДВА ПРИЛАГАТЕЛЬНЫХ</a:t>
            </a:r>
          </a:p>
          <a:p>
            <a:pPr marL="514350" indent="-514350">
              <a:buAutoNum type="arabicPeriod"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ТРИ ГЛАГОЛА</a:t>
            </a:r>
          </a:p>
          <a:p>
            <a:pPr marL="514350" indent="-514350">
              <a:buAutoNum type="arabicPeriod"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ФРАЗА ИЗ ЧЕТЫРЁХ СЛОВ</a:t>
            </a:r>
          </a:p>
          <a:p>
            <a:pPr marL="514350" indent="-514350">
              <a:buAutoNum type="arabicPeriod"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СИНОНИМ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141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Пастель</vt:lpstr>
      <vt:lpstr>1_Пастель</vt:lpstr>
      <vt:lpstr>УРОК РУССКОГО ЯЗЫКА 4 КЛАСС «Глаголы с суффиксами –сь(-ся).</vt:lpstr>
      <vt:lpstr>ГЛАГОЛ</vt:lpstr>
      <vt:lpstr>ПРОВЕРЬ СЕБЯ</vt:lpstr>
      <vt:lpstr>ГЛАГОЛ</vt:lpstr>
      <vt:lpstr> ГЛАГОЛЫ  С СУФФИКСАМИ –СЯ(-СЬ) </vt:lpstr>
      <vt:lpstr>Презентация PowerPoint</vt:lpstr>
      <vt:lpstr> ВОЗВРАТНЫЕ ГЛАГОЛЫ  </vt:lpstr>
      <vt:lpstr>ПРОВЕРЬ СЕБЯ</vt:lpstr>
      <vt:lpstr>СИНКВЕЙН</vt:lpstr>
      <vt:lpstr>Спасибо за работу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</dc:title>
  <cp:lastModifiedBy>Василий Конов</cp:lastModifiedBy>
  <cp:revision>31</cp:revision>
  <dcterms:modified xsi:type="dcterms:W3CDTF">2014-11-09T15:03:44Z</dcterms:modified>
</cp:coreProperties>
</file>