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64" r:id="rId2"/>
    <p:sldId id="266" r:id="rId3"/>
    <p:sldId id="256" r:id="rId4"/>
    <p:sldId id="257" r:id="rId5"/>
    <p:sldId id="258" r:id="rId6"/>
    <p:sldId id="260" r:id="rId7"/>
    <p:sldId id="261" r:id="rId8"/>
    <p:sldId id="267" r:id="rId9"/>
    <p:sldId id="269" r:id="rId10"/>
    <p:sldId id="273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7C969-96DD-4EC8-AC25-9A8650821226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D8934-66CF-4EDD-8A2F-D30353BEA9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8934-66CF-4EDD-8A2F-D30353BEA9A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люра\Downloads\отличи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7"/>
            <a:ext cx="7358114" cy="5375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9" descr="7028_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8"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6"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6"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5"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3"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01 -179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Флюра\Downloads\0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6542" y="500042"/>
            <a:ext cx="8001672" cy="565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Флюра\Downloads\030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Флюра\Downloads\0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6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Флюра\Downloads\0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500438"/>
            <a:ext cx="3571900" cy="253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57224" y="2000240"/>
            <a:ext cx="1485904" cy="1343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 rot="16200000">
            <a:off x="6229344" y="2821793"/>
            <a:ext cx="2950393" cy="140729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4348" y="4572008"/>
            <a:ext cx="1343028" cy="12715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14810" y="4429132"/>
            <a:ext cx="2000264" cy="1857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 rot="14487812">
            <a:off x="2251840" y="3620672"/>
            <a:ext cx="1861098" cy="102870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929058" y="1714488"/>
            <a:ext cx="2500330" cy="102870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857232"/>
            <a:ext cx="6100778" cy="42862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зрительного восприятия формы предмета.</a:t>
            </a:r>
            <a:br>
              <a:rPr lang="ru-RU" sz="4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Геометрические фигуры.</a:t>
            </a:r>
            <a:endParaRPr lang="ru-RU" sz="4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600200"/>
            <a:ext cx="7210452" cy="2400304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</a:t>
            </a:r>
            <a:r>
              <a:rPr lang="ru-RU" sz="3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Формирование сенсорных эталонов плоскостных геометрических фигур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(круг, овал).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Задачи: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Познакомить учащихся с разнообразием геометрических фигур.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Выявить  различия между фигурами.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Учить видеть в реальных предметах сенсорные эталоны формы.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Способствовать целостному восприятию геометрических фигур.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Флюра\Downloads\0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143800" cy="4993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Флюра\Downloads\0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07236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858015" y="4000503"/>
          <a:ext cx="1066785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95"/>
                <a:gridCol w="355595"/>
                <a:gridCol w="355595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642917"/>
          <a:ext cx="6096000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716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3714744" y="2571744"/>
            <a:ext cx="1643074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d0cecccf883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80"/>
            <a:ext cx="1457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ost-69821-132897890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714356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0a75682dee42 - коп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7" y="3786191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ost-155566-131055028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929066"/>
            <a:ext cx="1785950" cy="11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428603"/>
          <a:ext cx="6096000" cy="535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785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859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85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3786182" y="2428868"/>
            <a:ext cx="1571636" cy="1428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642918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06f694a9ac9d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286256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929066"/>
            <a:ext cx="18002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</TotalTime>
  <Words>44</Words>
  <PresentationFormat>Экран (4:3)</PresentationFormat>
  <Paragraphs>9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      Развитие зрительного восприятия формы предмета. Геометрические фигуры.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Развитие зрительного восприятия формы предмета. Геометрические фигуры.</dc:title>
  <dc:creator>Флюра</dc:creator>
  <cp:lastModifiedBy>Флюра</cp:lastModifiedBy>
  <cp:revision>25</cp:revision>
  <dcterms:created xsi:type="dcterms:W3CDTF">2013-12-19T09:18:14Z</dcterms:created>
  <dcterms:modified xsi:type="dcterms:W3CDTF">2013-12-19T16:51:19Z</dcterms:modified>
</cp:coreProperties>
</file>