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54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8072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Создание адаптивной среды для укрепления здоровья и социальной </a:t>
            </a:r>
            <a:r>
              <a:rPr lang="ru-RU" sz="4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абилитации</a:t>
            </a:r>
            <a:r>
              <a:rPr lang="ru-RU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воспитанников с ограниченными возможностями </a:t>
            </a:r>
            <a:r>
              <a:rPr lang="ru-RU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здоровья</a:t>
            </a:r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3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Цели и задачи программы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ПЕРСПЕКТИВНАЯ ЦЕЛЬ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          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счет создания в группе и </a:t>
            </a:r>
            <a:r>
              <a:rPr lang="ru-RU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микросоциуме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надлежащих педагогических условий обеспечить </a:t>
            </a:r>
            <a:r>
              <a:rPr lang="ru-RU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воспитание личности, понимающей и принимающей свои обязанности; способной к правильному оцениванию жизни и себя, своих поступков с точки зрения норм духовно-нравственного поведения; познание себя, своих способностей и возможностей для духовно-нравственного саморазвития, самореализации и самосовершенствования.</a:t>
            </a:r>
            <a:endParaRPr lang="ru-RU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БЛИЖАЙШАЯ ПЕРСПЕКТИВА.</a:t>
            </a:r>
          </a:p>
          <a:p>
            <a:r>
              <a:rPr lang="ru-RU" b="1" dirty="0" smtClean="0"/>
              <a:t>       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 Становление нравственных принципов, создание условий для формирования внутренней потребности личности в непрерывном развитии и совершенствовании культурного уровня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Задачи реализации указанных перспектив.</a:t>
            </a:r>
            <a:b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- 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Создать </a:t>
            </a:r>
            <a:r>
              <a:rPr lang="ru-RU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здоровьесберегающее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пространство и оптимальные условия для развития каждого обучающегося, воспитанника на основе знания его индивидуальных способностей и потребностей.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 Познакомить воспитанников с общечеловеческими нормами нравственности, основами этики и культуры общения.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 Формировать традиционное миропонимание и мировоззрение, познание окружающего мира во всем его многообразии и сложности.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 Способствовать осознанию обучающимися, воспитанниками ценностей человеческой жизни и уникальности каждого человека, воспитывать бережное отношение к собственной жизни.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 Содействовать формированию у детей волевого характера, способности преодолевать любые возникающие трудности, быть целеустремленным в достижении поставленной цели.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 Помогать обучающимся, воспитанникам в принятии и развитии системы высших, построенных на уважении и любви, эталонов чувств и отношений к миру, к другому человеку и к себе. В восстановлении традиционного образа семьи, как величайшей святыни, традиционной бытовой и семейной культуры, потребности в ответственном и заботливом отношении к членам своей семьи.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 Способствовать развитию у воспитанников познавательных интересов и потребности в освоении национальной культуры; воспитывать чувства национального самосознания, национальной гордости, национального достоинства, уважения к другим народам и их культурам и умение взаимодействовать с ними на принципах толерантности.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 Воспитывать достойного гражданина России, формировать патриотическое сознание и самосознание, потребность в гражданском и духовном служении своему Отечеству, приумножении могущества своей Родины, развитию её материальной и духовной культуры.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Оказывать помощь обучающимся, воспитанникам в обретении способов социального самоутверждения на основе понимания сущности устоев православной культуры, путей духовно-нравственного развития личности.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Развивать творческую и социальную активность воспитанников. Способствовать возрастанию их самостоятельности и ответственности в организации жизни детского коллектива.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Формировать нравственные отношения в детском коллективе.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Уделять особое внимание коррекции речевой и эмоциональной сфер обучающихся, воспитанников.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Создание благоприятных условий для: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нравственного становления и развития “я” личности каждого конкретного обучающегося, воспитанника;</a:t>
            </a:r>
          </a:p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развития социально-адаптивных возможностей личности, гражданского и национального самосознания, способности к самоопределению и самореализации в дальнейшей жизни;</a:t>
            </a:r>
          </a:p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коррекции различных проявлений речевого дефекта и обусловленных ими отклонений в </a:t>
            </a:r>
            <a:r>
              <a:rPr lang="ru-RU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психо-физическом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развитии воспитанников;</a:t>
            </a:r>
          </a:p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сохранения и укрепления здоровья воспитанников, овладения навыками основ безопасности жизнедеятельности.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Программа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"Азбука здоровья" </a:t>
            </a:r>
            <a:b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Основные </a:t>
            </a: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принципы программы:</a:t>
            </a:r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Сознательность и активность - чёткая постановка целей, задач, их осознание учащимися, побуждение к самоанализу, самооценке, самоконтролю.</a:t>
            </a:r>
          </a:p>
          <a:p>
            <a:pPr lvl="0"/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Индивидуальная доступность - дозировка нагрузок в соответствии с возможностями занимающихся, учёт их индивидуальных и психофизических особенностей.</a:t>
            </a:r>
          </a:p>
          <a:p>
            <a:pPr lvl="0"/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Систематичность и последовательность - непрерывность и </a:t>
            </a:r>
            <a:r>
              <a:rPr lang="ru-RU" sz="16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этапность</a:t>
            </a: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физкультурно-оздоровительных воздействий.</a:t>
            </a:r>
          </a:p>
          <a:p>
            <a:pPr lvl="0"/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Психологическая комфортность - получение положительных эмоций и ощущений в процессе физкультурно-оздоровительных мероприятий.</a:t>
            </a:r>
          </a:p>
          <a:p>
            <a:pPr lvl="0"/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Творческое, динамичное совершенствование системы оздоровления учащихся средствами физической культур - постоянное обновление содержания физкультурно-оздоровительного воспитания, формирование мировоззрения, системы ценностей, интересов и мотиваций, имеющих глубоко нравственную, гуманистическую направленность у всех участников педагогического процесса оздоровления средствами воспитательной работы.</a:t>
            </a: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Цель: 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способствовать формированию мотивации детей к здоровому образу жизни и их ответственного поведения по сохранению и укреплению своего здоровья.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Задачи программы: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у детей мотивации к здоровому образу жизни.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навыков ответственного, бережного отношения к своему здоровью.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Профилактика и преодоление вредных привычек у детей.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Развитие у детей лидерских качеств и умений самостоятельно работать со сверстниками по продвижению ЗОЖ.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Программа "Азбука здоровья"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включает четыре основных направления: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Основы знаний о здоровом образе жизни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Культура здоровья.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Профилактика вредных привычек.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Подвижные и развивающие игры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5186370" cy="1143000"/>
          </a:xfrm>
        </p:spPr>
        <p:txBody>
          <a:bodyPr/>
          <a:lstStyle/>
          <a:p>
            <a:r>
              <a:rPr lang="ru-RU" sz="40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Коррекция</a:t>
            </a:r>
            <a:r>
              <a:rPr lang="ru-RU" sz="4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ru-RU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это исправление каких – либо недостатков личности ребенка. Педагог в своей работе использует, методы </a:t>
            </a:r>
            <a:r>
              <a:rPr lang="ru-RU" sz="2800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психолого</a:t>
            </a:r>
            <a:r>
              <a:rPr lang="ru-RU" sz="28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педагогической коррекции, т.е. те приемы и способы воздействия на ученика, которые обеспечивают развитие высших психических функций.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Компенсация –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это развитие потенциальных возможностей, способностей ребенка, такого механизма обработки информации, который позволит ему эффективно функционировать в окружающей действительности, обществе, сделает его дефект незаметным (малозаметным) для него самого и других.</a:t>
            </a:r>
          </a:p>
          <a:p>
            <a:r>
              <a:rPr lang="ru-RU" sz="24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Компенсация</a:t>
            </a:r>
            <a:r>
              <a:rPr lang="ru-RU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это результат серьезнейших и, как правило, многолетней (если дефект имеет органическую природу происхождения) коррекционной работы.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Реабилитация</a:t>
            </a:r>
            <a:r>
              <a:rPr lang="ru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позднелат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rehabilitatio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— восстановление, от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rehabilito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— восстанавливаю),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1) восстановление в правах. </a:t>
            </a: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2) В медицине — комплекс медицинских, педагогических, профессиональных, юридических мероприятий, направленных на восстановление здоровья и трудоспособности лиц с ограниченными физическими и психическими возможностями в результате перенесённых заболеваний и травм.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Социальная реабилитация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— комплекс мер, направленных на восстановление человека в правах, социальном статусе, здоровье, дееспособности. Этот процесс нацелен не только на восстановление способности человека к жизнедеятельности в социальной среде, но и самой социальной среды, условий жизнедеятельности, нарушенных или ограниченных по каким-либо причинам.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Абилитация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abilitatio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лат. </a:t>
            </a:r>
            <a:r>
              <a:rPr lang="ru-RU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habilis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удобный, приспособительный) - лечебные и социальные мероприятия по отношению к инвалидам с детства, направленные на адаптацию к жизни.</a:t>
            </a:r>
          </a:p>
          <a:p>
            <a:pPr>
              <a:buNone/>
            </a:pPr>
            <a:r>
              <a:rPr lang="ru-RU" sz="3600" dirty="0" smtClean="0"/>
              <a:t> Система  лечебно-педагогических мероприятий с целью предупреждения и лечения тех патологических состояний у детей раннего возраста, еще не адаптировавшихся в социальной среде, которые приводят к стойкой утрате возможностей учиться, трудиться и быть полезным членом общества.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Направления коррекционно-развивающей среды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коррекционное (исправление отклонений и нарушений развития, 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разрешение трудностей развития);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развивающее (оптимизация, стимулирование, обогащение, содержание, развитие);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профилактическое (предупреждение вторичных отклонений и нарушений развития);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Разделы коррекционно-развивающей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 профессионально-трудовое обучение;</a:t>
            </a:r>
          </a:p>
          <a:p>
            <a:r>
              <a:rPr lang="ru-RU" sz="2800" dirty="0" smtClean="0"/>
              <a:t> социально-бытовое обучение;</a:t>
            </a:r>
          </a:p>
          <a:p>
            <a:r>
              <a:rPr lang="ru-RU" sz="2800" dirty="0" smtClean="0"/>
              <a:t> </a:t>
            </a:r>
            <a:r>
              <a:rPr lang="ru-RU" sz="2800" dirty="0" err="1" smtClean="0"/>
              <a:t>здоровьесбережение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 психолого-педагогическое сопровождение;</a:t>
            </a:r>
          </a:p>
          <a:p>
            <a:r>
              <a:rPr lang="ru-RU" sz="2800" dirty="0" smtClean="0"/>
              <a:t> логопедическая коррекция.</a:t>
            </a:r>
          </a:p>
          <a:p>
            <a:r>
              <a:rPr lang="ru-RU" sz="2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Программа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“Воспитание этических навыков у обучающихся, воспитанников с ограниченными возможностями здоровья в условиях школы-интерната” </a:t>
            </a:r>
            <a:endParaRPr lang="ru-RU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</TotalTime>
  <Words>466</Words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Слайд 1</vt:lpstr>
      <vt:lpstr>Коррекция –</vt:lpstr>
      <vt:lpstr>Компенсация –</vt:lpstr>
      <vt:lpstr>Реабилитация </vt:lpstr>
      <vt:lpstr>Социальная реабилитация</vt:lpstr>
      <vt:lpstr>Абилитация</vt:lpstr>
      <vt:lpstr>Направления коррекционно-развивающей среды</vt:lpstr>
      <vt:lpstr>Разделы коррекционно-развивающей среды</vt:lpstr>
      <vt:lpstr>Программа</vt:lpstr>
      <vt:lpstr>Цели и задачи программы. </vt:lpstr>
      <vt:lpstr>Задачи реализации указанных перспектив. </vt:lpstr>
      <vt:lpstr>Создание благоприятных условий для: </vt:lpstr>
      <vt:lpstr>    Программа "Азбука здоровья"         Основные принципы программы: </vt:lpstr>
      <vt:lpstr>Цель: </vt:lpstr>
      <vt:lpstr>Программа "Азбука здоровья"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Флюра</dc:creator>
  <cp:lastModifiedBy>Флюра</cp:lastModifiedBy>
  <cp:revision>17</cp:revision>
  <dcterms:created xsi:type="dcterms:W3CDTF">2013-11-06T17:33:48Z</dcterms:created>
  <dcterms:modified xsi:type="dcterms:W3CDTF">2014-01-27T07:01:23Z</dcterms:modified>
</cp:coreProperties>
</file>