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</p:sldMasterIdLst>
  <p:sldIdLst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429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55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533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8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27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05295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32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105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15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859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9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308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3378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20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55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01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83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18588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94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94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204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6929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34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059591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41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1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5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7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75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23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3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649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6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6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27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0126"/>
            <a:ext cx="4142611" cy="572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0126"/>
            <a:ext cx="4214620" cy="573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69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Чаепитие в искусстве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8800"/>
            <a:ext cx="4806702" cy="4549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http://img1.liveinternet.ru/images/attach/c/1/56/260/56260814_CHaepitie_1896_Naumov_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7698" y="1663189"/>
            <a:ext cx="4262772" cy="52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http://img0.liveinternet.ru/images/attach/b/2/24/325/24325621_kustod_4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303" y="1383172"/>
            <a:ext cx="6462255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http://s42.radikal.ru/i098/1006/2d/197b6dda6b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529" y="2024381"/>
            <a:ext cx="6810375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0" name="Picture 8" descr="http://img0.liveinternet.ru/images/attach/c/0/51/781/51781041_CHay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32558" y="2204863"/>
            <a:ext cx="5715000" cy="4476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2" name="Picture 10" descr="http://cs11250.vkontakte.ru/u44566797/-5/x_d5e6599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2353418"/>
            <a:ext cx="5753100" cy="3838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83482"/>
            <a:ext cx="577599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16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55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55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000"/>
                            </p:stCondLst>
                            <p:childTnLst>
                              <p:par>
                                <p:cTn id="53" presetID="55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9000"/>
                            </p:stCondLst>
                            <p:childTnLst>
                              <p:par>
                                <p:cTn id="65" presetID="55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Используемая литература и сайты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Вас </a:t>
            </a:r>
            <a:r>
              <a:rPr lang="ru-RU" sz="2400" dirty="0"/>
              <a:t>излечит чай. Чёрный, зелёный, красный</a:t>
            </a:r>
            <a:r>
              <a:rPr lang="ru-RU" dirty="0" smtClean="0"/>
              <a:t>.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    Автор</a:t>
            </a:r>
            <a:r>
              <a:rPr lang="ru-RU" sz="2400" dirty="0"/>
              <a:t>: </a:t>
            </a:r>
            <a:r>
              <a:rPr lang="ru-RU" sz="2400" dirty="0" err="1"/>
              <a:t>Сухинина</a:t>
            </a:r>
            <a:r>
              <a:rPr lang="ru-RU" sz="2400" dirty="0"/>
              <a:t> Наталья</a:t>
            </a:r>
          </a:p>
          <a:p>
            <a:r>
              <a:rPr lang="ru-RU" sz="2400" dirty="0"/>
              <a:t>Всё о чае и чаепитии. Новейшая чайная энциклопедия</a:t>
            </a:r>
            <a:r>
              <a:rPr lang="ru-RU" sz="2400" dirty="0" smtClean="0"/>
              <a:t>.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    Автор: </a:t>
            </a:r>
            <a:r>
              <a:rPr lang="ru-RU" sz="2400" dirty="0"/>
              <a:t>Семёнов </a:t>
            </a:r>
            <a:r>
              <a:rPr lang="ru-RU" sz="2400" dirty="0" smtClean="0"/>
              <a:t>В.М</a:t>
            </a:r>
            <a:endParaRPr lang="ru-RU" sz="2000" dirty="0"/>
          </a:p>
          <a:p>
            <a:r>
              <a:rPr lang="ru-RU" sz="2400" dirty="0"/>
              <a:t>Его величество </a:t>
            </a:r>
            <a:r>
              <a:rPr lang="ru-RU" sz="2400" dirty="0" smtClean="0"/>
              <a:t>ЧАЙ. Автор</a:t>
            </a:r>
            <a:r>
              <a:rPr lang="ru-RU" sz="2400" dirty="0"/>
              <a:t>: </a:t>
            </a:r>
            <a:r>
              <a:rPr lang="ru-RU" sz="2400" dirty="0" err="1"/>
              <a:t>Окакура</a:t>
            </a:r>
            <a:r>
              <a:rPr lang="ru-RU" sz="2400" dirty="0"/>
              <a:t> </a:t>
            </a:r>
            <a:r>
              <a:rPr lang="ru-RU" sz="2400" dirty="0" err="1" smtClean="0"/>
              <a:t>Какузо</a:t>
            </a:r>
            <a:endParaRPr lang="ru-RU" sz="2400" dirty="0" smtClean="0"/>
          </a:p>
          <a:p>
            <a:r>
              <a:rPr lang="en-US" sz="2800" dirty="0" smtClean="0"/>
              <a:t>Chai-</a:t>
            </a:r>
            <a:r>
              <a:rPr lang="en-US" sz="2800" dirty="0" err="1" smtClean="0"/>
              <a:t>na</a:t>
            </a:r>
            <a:r>
              <a:rPr lang="en-US" sz="2800" dirty="0" smtClean="0"/>
              <a:t>-</a:t>
            </a:r>
            <a:r>
              <a:rPr lang="en-US" sz="2800" dirty="0" err="1" smtClean="0"/>
              <a:t>Chai.ru›blog</a:t>
            </a:r>
            <a:r>
              <a:rPr lang="en-US" sz="2800" dirty="0" smtClean="0"/>
              <a:t>/168-rodina-chaya.html</a:t>
            </a:r>
            <a:endParaRPr lang="ru-RU" sz="2800" dirty="0" smtClean="0"/>
          </a:p>
          <a:p>
            <a:r>
              <a:rPr lang="en-US" sz="2800" dirty="0" smtClean="0"/>
              <a:t>tea4you.ru›history4.htm</a:t>
            </a:r>
            <a:endParaRPr lang="ru-RU" sz="2800" dirty="0" smtClean="0"/>
          </a:p>
          <a:p>
            <a:r>
              <a:rPr lang="ru-RU" sz="2800" dirty="0" err="1"/>
              <a:t>InTea.ru›Всё</a:t>
            </a:r>
            <a:r>
              <a:rPr lang="ru-RU" sz="2800" dirty="0"/>
              <a:t> о </a:t>
            </a:r>
            <a:r>
              <a:rPr lang="ru-RU" sz="2800" dirty="0" err="1"/>
              <a:t>Чае›Как</a:t>
            </a:r>
            <a:r>
              <a:rPr lang="ru-RU" sz="2800" dirty="0"/>
              <a:t> заваривать </a:t>
            </a:r>
            <a:r>
              <a:rPr lang="ru-RU" sz="2800" dirty="0" err="1" smtClean="0"/>
              <a:t>пуэр</a:t>
            </a:r>
            <a:endParaRPr lang="ru-RU" sz="2800" dirty="0" smtClean="0"/>
          </a:p>
          <a:p>
            <a:r>
              <a:rPr lang="en-US" sz="2800" dirty="0"/>
              <a:t>comp-</a:t>
            </a:r>
            <a:r>
              <a:rPr lang="en-US" sz="2800" dirty="0" err="1"/>
              <a:t>doctor.ru›sovet</a:t>
            </a:r>
            <a:r>
              <a:rPr lang="en-US" sz="2800" dirty="0"/>
              <a:t>/sovet_pit07.php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1936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53</Words>
  <Application>Microsoft Office PowerPoint</Application>
  <PresentationFormat>Экран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4_Трек</vt:lpstr>
      <vt:lpstr>5_Трек</vt:lpstr>
      <vt:lpstr>6_Трек</vt:lpstr>
      <vt:lpstr>Презентация PowerPoint</vt:lpstr>
      <vt:lpstr>Чаепитие в искусстве</vt:lpstr>
      <vt:lpstr>Используемая литература и сайты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Кипрей (Иван–чай)</dc:title>
  <dc:creator>Галина</dc:creator>
  <cp:lastModifiedBy>Галина</cp:lastModifiedBy>
  <cp:revision>2</cp:revision>
  <dcterms:created xsi:type="dcterms:W3CDTF">2014-10-19T17:12:22Z</dcterms:created>
  <dcterms:modified xsi:type="dcterms:W3CDTF">2014-10-19T17:56:36Z</dcterms:modified>
</cp:coreProperties>
</file>