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94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E96A-0D37-4DE2-9341-61938FAD4BFC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19.10.2014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8C92D68-44D3-480E-99B0-D1741DD4C063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183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E96A-0D37-4DE2-9341-61938FAD4BFC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19.10.2014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2D68-44D3-480E-99B0-D1741DD4C063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226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E96A-0D37-4DE2-9341-61938FAD4BFC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19.10.2014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2D68-44D3-480E-99B0-D1741DD4C063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810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E96A-0D37-4DE2-9341-61938FAD4BFC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19.10.2014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8C92D68-44D3-480E-99B0-D1741DD4C063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659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E96A-0D37-4DE2-9341-61938FAD4BFC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19.10.2014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2D68-44D3-480E-99B0-D1741DD4C063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5662929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E96A-0D37-4DE2-9341-61938FAD4BFC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19.10.2014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2D68-44D3-480E-99B0-D1741DD4C063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505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E96A-0D37-4DE2-9341-61938FAD4BFC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19.10.2014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8C92D68-44D3-480E-99B0-D1741DD4C063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492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E96A-0D37-4DE2-9341-61938FAD4BFC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19.10.2014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2D68-44D3-480E-99B0-D1741DD4C063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272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E96A-0D37-4DE2-9341-61938FAD4BFC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19.10.2014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2D68-44D3-480E-99B0-D1741DD4C063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446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E96A-0D37-4DE2-9341-61938FAD4BFC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19.10.2014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2D68-44D3-480E-99B0-D1741DD4C063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789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E96A-0D37-4DE2-9341-61938FAD4BFC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19.10.2014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2D68-44D3-480E-99B0-D1741DD4C063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182338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870E96A-0D37-4DE2-9341-61938FAD4BFC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19.10.2014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8C92D68-44D3-480E-99B0-D1741DD4C063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19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Кипрей (Иван–чай)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00808"/>
            <a:ext cx="7128792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212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Копорская</a:t>
            </a:r>
            <a:r>
              <a:rPr lang="ru-RU" dirty="0" smtClean="0"/>
              <a:t> крепость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91" y="1484784"/>
            <a:ext cx="8280920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5445224"/>
            <a:ext cx="2952329" cy="1103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603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436" y="1721384"/>
            <a:ext cx="5537860" cy="41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2602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</Words>
  <Application>Microsoft Office PowerPoint</Application>
  <PresentationFormat>Экран (4:3)</PresentationFormat>
  <Paragraphs>2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Трек</vt:lpstr>
      <vt:lpstr>Кипрей (Иван–чай)</vt:lpstr>
      <vt:lpstr>Копорская крепость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Кипрей (Иван–чай)</dc:title>
  <dc:creator>Галина</dc:creator>
  <cp:lastModifiedBy>Галина</cp:lastModifiedBy>
  <cp:revision>1</cp:revision>
  <dcterms:created xsi:type="dcterms:W3CDTF">2014-10-19T17:54:05Z</dcterms:created>
  <dcterms:modified xsi:type="dcterms:W3CDTF">2014-10-19T17:55:31Z</dcterms:modified>
</cp:coreProperties>
</file>