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</p:sldMasterIdLst>
  <p:sldIdLst>
    <p:sldId id="263" r:id="rId6"/>
    <p:sldId id="258" r:id="rId7"/>
    <p:sldId id="259" r:id="rId8"/>
    <p:sldId id="260" r:id="rId9"/>
    <p:sldId id="261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842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832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278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256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282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835254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3261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6496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3187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2193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17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952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221105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762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3429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7174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7873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640061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5890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6488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2275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689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631591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4898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013146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6392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5096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0940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4415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716917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8114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5638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51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5649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0812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5860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774332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573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4433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6176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067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941147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0945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754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7063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1934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7782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8342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651969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7459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862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752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297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855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32238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74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549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214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266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670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Веселый конкурс</a:t>
            </a:r>
            <a:endParaRPr lang="ru-RU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12776"/>
            <a:ext cx="4320480" cy="4479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594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Церемония чаепития в Японии</a:t>
            </a:r>
            <a:endParaRPr lang="ru-RU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89406" y="1554163"/>
            <a:ext cx="351758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7995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Китайская пословица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844824"/>
            <a:ext cx="7632848" cy="3600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4300" dirty="0" smtClean="0"/>
              <a:t>   Расскажи – и я забуду,</a:t>
            </a:r>
          </a:p>
          <a:p>
            <a:pPr marL="0" indent="0">
              <a:buNone/>
            </a:pPr>
            <a:r>
              <a:rPr lang="ru-RU" sz="4300" dirty="0" smtClean="0"/>
              <a:t>   Покажи – и я запомню,</a:t>
            </a:r>
          </a:p>
          <a:p>
            <a:pPr marL="0" indent="0">
              <a:buNone/>
            </a:pPr>
            <a:r>
              <a:rPr lang="ru-RU" sz="4300" dirty="0" smtClean="0"/>
              <a:t>   Дай попробовать – и я пойму</a:t>
            </a:r>
          </a:p>
          <a:p>
            <a:pPr marL="0" indent="0">
              <a:buNone/>
            </a:pPr>
            <a:endParaRPr lang="ru-RU" sz="4300" dirty="0" smtClean="0"/>
          </a:p>
          <a:p>
            <a:pPr marL="0" indent="0">
              <a:buNone/>
            </a:pPr>
            <a:endParaRPr lang="ru-RU" sz="4300" dirty="0"/>
          </a:p>
        </p:txBody>
      </p:sp>
    </p:spTree>
    <p:extLst>
      <p:ext uri="{BB962C8B-B14F-4D97-AF65-F5344CB8AC3E}">
        <p14:creationId xmlns:p14="http://schemas.microsoft.com/office/powerpoint/2010/main" val="249401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Китайская церемония чаепития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56792"/>
            <a:ext cx="6048672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89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Английское чаепитие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538" y="1827415"/>
            <a:ext cx="6159814" cy="4151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020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Бостонское чаепитие</a:t>
            </a:r>
            <a:br>
              <a:rPr lang="ru-RU" dirty="0" smtClean="0"/>
            </a:br>
            <a:r>
              <a:rPr lang="ru-RU" dirty="0" smtClean="0"/>
              <a:t>1773год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7560840" cy="4065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240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36</Words>
  <Application>Microsoft Office PowerPoint</Application>
  <PresentationFormat>Экран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1_Трек</vt:lpstr>
      <vt:lpstr>2_Трек</vt:lpstr>
      <vt:lpstr>3_Трек</vt:lpstr>
      <vt:lpstr>4_Трек</vt:lpstr>
      <vt:lpstr>5_Трек</vt:lpstr>
      <vt:lpstr>Веселый конкурс</vt:lpstr>
      <vt:lpstr>Церемония чаепития в Японии</vt:lpstr>
      <vt:lpstr>Китайская пословица</vt:lpstr>
      <vt:lpstr>Китайская церемония чаепития</vt:lpstr>
      <vt:lpstr>Английское чаепитие</vt:lpstr>
      <vt:lpstr>Бостонское чаепитие 1773год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Веселый конкурс</dc:title>
  <dc:creator>Галина</dc:creator>
  <cp:lastModifiedBy>Галина</cp:lastModifiedBy>
  <cp:revision>4</cp:revision>
  <dcterms:created xsi:type="dcterms:W3CDTF">2014-10-19T17:10:10Z</dcterms:created>
  <dcterms:modified xsi:type="dcterms:W3CDTF">2014-10-19T17:52:11Z</dcterms:modified>
</cp:coreProperties>
</file>