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17"/>
  </p:notesMasterIdLst>
  <p:sldIdLst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DB174-3C56-4A4B-BCE1-E5B9FC03ABBF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35FA1-4B5B-4775-997E-9EB9D224A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08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868E7-3D8B-44A9-8984-22DB9ED7555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5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0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1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14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39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7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6276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10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26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29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018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5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71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06372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09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26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60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94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1010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45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72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93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1171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3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8123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94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281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504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592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7388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69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44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6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119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882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385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762318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864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237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253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491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63589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445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077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871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678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657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541833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280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962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025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98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95493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0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108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396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963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795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53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117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566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991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256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96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7522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612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898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613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299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04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308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585388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841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082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41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1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688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16221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343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223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921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065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763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589543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758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8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9116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0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6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3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1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7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0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70E96A-0D37-4DE2-9341-61938FAD4BF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19.10.2014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C92D68-44D3-480E-99B0-D1741DD4C06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8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34806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Лицей 554</a:t>
            </a:r>
            <a:br>
              <a:rPr lang="ru-RU" dirty="0" smtClean="0"/>
            </a:br>
            <a:r>
              <a:rPr lang="ru-RU" dirty="0" smtClean="0"/>
              <a:t>Приморский район</a:t>
            </a:r>
            <a:br>
              <a:rPr lang="ru-RU" dirty="0" smtClean="0"/>
            </a:br>
            <a:r>
              <a:rPr lang="ru-RU" dirty="0" smtClean="0"/>
              <a:t>г.  Санкт- </a:t>
            </a:r>
            <a:r>
              <a:rPr lang="ru-RU" dirty="0" err="1" smtClean="0"/>
              <a:t>петербург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Дюба</a:t>
            </a:r>
            <a:r>
              <a:rPr lang="ru-RU" dirty="0" smtClean="0"/>
              <a:t> </a:t>
            </a:r>
            <a:r>
              <a:rPr lang="ru-RU" dirty="0" err="1" smtClean="0"/>
              <a:t>галина</a:t>
            </a:r>
            <a:r>
              <a:rPr lang="ru-RU" dirty="0" smtClean="0"/>
              <a:t> </a:t>
            </a:r>
            <a:r>
              <a:rPr lang="ru-RU" dirty="0" err="1" smtClean="0"/>
              <a:t>карловна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шерстюк</a:t>
            </a:r>
            <a:r>
              <a:rPr lang="ru-RU" dirty="0" smtClean="0"/>
              <a:t> </a:t>
            </a:r>
            <a:r>
              <a:rPr lang="ru-RU" dirty="0" err="1" smtClean="0"/>
              <a:t>наталия</a:t>
            </a:r>
            <a:r>
              <a:rPr lang="ru-RU" dirty="0" smtClean="0"/>
              <a:t> </a:t>
            </a:r>
            <a:r>
              <a:rPr lang="ru-RU" dirty="0" err="1" smtClean="0"/>
              <a:t>борисовна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1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612" y="332656"/>
            <a:ext cx="8686800" cy="19442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/>
              <a:t>Исследовательская деятельность</a:t>
            </a:r>
            <a:br>
              <a:rPr lang="ru-RU" sz="3200" dirty="0" smtClean="0"/>
            </a:br>
            <a:r>
              <a:rPr lang="ru-RU" sz="3200" dirty="0" smtClean="0"/>
              <a:t>учащихся 4 «А» и 4 «В» классов</a:t>
            </a:r>
            <a:br>
              <a:rPr lang="ru-RU" sz="3200" dirty="0" smtClean="0"/>
            </a:br>
            <a:r>
              <a:rPr lang="ru-RU" sz="3200" dirty="0" smtClean="0"/>
              <a:t>Лицея 554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085184"/>
            <a:ext cx="8686800" cy="13681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Приглашение к чаю</a:t>
            </a:r>
            <a:endParaRPr lang="ru-RU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3096344" cy="2431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3762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486600" cy="82832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dirty="0" smtClean="0"/>
              <a:t>План работы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24744"/>
            <a:ext cx="7696200" cy="48245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 </a:t>
            </a:r>
            <a:endParaRPr lang="ru-RU" sz="2400" b="1" i="1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Тема исследовательской работы.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Как будет называться наше исследование?</a:t>
            </a:r>
            <a:endParaRPr lang="ru-RU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Введение.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Актуальность проблемы. В чем необходимость нашей работы?</a:t>
            </a:r>
            <a:endParaRPr lang="ru-RU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Цель. </a:t>
            </a:r>
            <a:r>
              <a:rPr lang="ru-RU" sz="2000" dirty="0" smtClean="0"/>
              <a:t>Что мы хотим исследовать?</a:t>
            </a:r>
            <a:endParaRPr lang="ru-RU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Гипотеза исследования. </a:t>
            </a:r>
            <a:br>
              <a:rPr lang="ru-RU" sz="2000" b="1" dirty="0" smtClean="0"/>
            </a:br>
            <a:r>
              <a:rPr lang="ru-RU" sz="2000" dirty="0" smtClean="0"/>
              <a:t>Для чего мы хотим провести исследование?</a:t>
            </a:r>
            <a:endParaRPr lang="ru-RU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Задачи исследования.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Методика работы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r>
              <a:rPr lang="ru-RU" sz="2000" dirty="0" smtClean="0"/>
              <a:t>Каким образом мы проводили исследование?</a:t>
            </a:r>
            <a:endParaRPr lang="ru-RU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Описание работы.</a:t>
            </a:r>
            <a:r>
              <a:rPr lang="ru-RU" sz="2000" dirty="0" smtClean="0"/>
              <a:t> Наши результаты исследования.</a:t>
            </a:r>
            <a:endParaRPr lang="ru-RU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Выводы.</a:t>
            </a:r>
            <a:r>
              <a:rPr lang="ru-RU" sz="2000" dirty="0" smtClean="0"/>
              <a:t> Выполнили  ли мы то, что задумали? Что оказалось трудным в нашем исследовании, чего не удалось выполнить.</a:t>
            </a:r>
            <a:endParaRPr lang="ru-RU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Использованная литература.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err="1" smtClean="0"/>
              <a:t>Приложени</a:t>
            </a:r>
            <a:r>
              <a:rPr lang="en-US" sz="2000" b="1" dirty="0" smtClean="0"/>
              <a:t>е</a:t>
            </a:r>
            <a:r>
              <a:rPr lang="ru-RU" sz="20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566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Древние чайные деревья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2708920"/>
            <a:ext cx="3672408" cy="17281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Дикорастущее</a:t>
            </a:r>
          </a:p>
          <a:p>
            <a:pPr marL="0" indent="0" algn="ctr">
              <a:buNone/>
            </a:pPr>
            <a:r>
              <a:rPr lang="ru-RU" dirty="0" smtClean="0"/>
              <a:t> чайное дерево –</a:t>
            </a:r>
          </a:p>
          <a:p>
            <a:pPr marL="0" indent="0" algn="ctr">
              <a:buNone/>
            </a:pPr>
            <a:r>
              <a:rPr lang="ru-RU" dirty="0" smtClean="0"/>
              <a:t>кустарник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96043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44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дикорастущие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4896544" cy="30243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800" dirty="0" smtClean="0"/>
              <a:t>Так </a:t>
            </a:r>
            <a:r>
              <a:rPr lang="ru-RU" sz="2800" dirty="0"/>
              <a:t>как он дикий, то в борьбе за жизнь</a:t>
            </a:r>
          </a:p>
          <a:p>
            <a:pPr marL="0" indent="0" algn="ctr">
              <a:buNone/>
            </a:pPr>
            <a:r>
              <a:rPr lang="ru-RU" sz="2800" dirty="0"/>
              <a:t> вырабатывает некоторые вредные вещества.</a:t>
            </a:r>
          </a:p>
          <a:p>
            <a:pPr marL="0" indent="0" algn="ctr">
              <a:buNone/>
            </a:pPr>
            <a:r>
              <a:rPr lang="ru-RU" sz="2800" dirty="0" smtClean="0"/>
              <a:t>Поэтому </a:t>
            </a:r>
            <a:r>
              <a:rPr lang="ru-RU" sz="2800" dirty="0"/>
              <a:t>сразу пить нельзя</a:t>
            </a:r>
            <a:r>
              <a:rPr lang="ru-RU" sz="20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16832"/>
            <a:ext cx="323850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4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528900"/>
            <a:ext cx="4896544" cy="26642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Это </a:t>
            </a:r>
            <a:r>
              <a:rPr lang="ru-RU" sz="2400" dirty="0"/>
              <a:t>не чайная плантация,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он </a:t>
            </a:r>
            <a:r>
              <a:rPr lang="ru-RU" sz="2400" dirty="0"/>
              <a:t>естественно растёт в горах.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 </a:t>
            </a:r>
            <a:endParaRPr lang="ru-RU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/>
              <a:t> Является основным сырьём для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Шэн</a:t>
            </a:r>
            <a:r>
              <a:rPr lang="ru-RU" sz="2400" dirty="0" smtClean="0"/>
              <a:t> </a:t>
            </a:r>
            <a:r>
              <a:rPr lang="ru-RU" sz="2400" dirty="0" err="1"/>
              <a:t>Пуэров</a:t>
            </a:r>
            <a:r>
              <a:rPr lang="ru-RU" sz="24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354866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35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97" y="836712"/>
            <a:ext cx="5982405" cy="516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3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04813"/>
            <a:ext cx="809625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4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51</Words>
  <Application>Microsoft Office PowerPoint</Application>
  <PresentationFormat>Экран (4:3)</PresentationFormat>
  <Paragraphs>29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Трек</vt:lpstr>
      <vt:lpstr>1_Трек</vt:lpstr>
      <vt:lpstr>2_Трек</vt:lpstr>
      <vt:lpstr>3_Трек</vt:lpstr>
      <vt:lpstr>4_Трек</vt:lpstr>
      <vt:lpstr>5_Трек</vt:lpstr>
      <vt:lpstr>6_Трек</vt:lpstr>
      <vt:lpstr>7_Трек</vt:lpstr>
      <vt:lpstr>Лицей 554 Приморский район г.  Санкт- петербург Дюба галина карловна шерстюк наталия борисовна </vt:lpstr>
      <vt:lpstr>Исследовательская деятельность учащихся 4 «А» и 4 «В» классов Лицея 554 </vt:lpstr>
      <vt:lpstr>План работы</vt:lpstr>
      <vt:lpstr>Древние чайные деревья</vt:lpstr>
      <vt:lpstr>дикорастущие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Лицей 554 Приморский район г.  Санкт- петербург Дюба галина карловна шерстюк наталия борисовна </dc:title>
  <dc:creator>Галина</dc:creator>
  <cp:lastModifiedBy>Галина</cp:lastModifiedBy>
  <cp:revision>1</cp:revision>
  <dcterms:created xsi:type="dcterms:W3CDTF">2014-10-19T16:45:47Z</dcterms:created>
  <dcterms:modified xsi:type="dcterms:W3CDTF">2014-10-19T16:50:40Z</dcterms:modified>
</cp:coreProperties>
</file>