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5" r:id="rId2"/>
    <p:sldId id="263" r:id="rId3"/>
    <p:sldId id="264" r:id="rId4"/>
    <p:sldId id="256" r:id="rId5"/>
    <p:sldId id="266" r:id="rId6"/>
    <p:sldId id="261" r:id="rId7"/>
    <p:sldId id="257" r:id="rId8"/>
    <p:sldId id="258" r:id="rId9"/>
    <p:sldId id="259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Универсиада</a:t>
            </a:r>
            <a:r>
              <a:rPr lang="ru-RU" i="1" dirty="0" smtClean="0"/>
              <a:t> </a:t>
            </a:r>
            <a:r>
              <a:rPr lang="ru-RU" dirty="0" smtClean="0"/>
              <a:t>– спортивные игры   студентов от 17до28 лет</a:t>
            </a:r>
            <a:endParaRPr lang="ru-RU" dirty="0"/>
          </a:p>
        </p:txBody>
      </p:sp>
      <p:pic>
        <p:nvPicPr>
          <p:cNvPr id="10" name="Содержимое 3" descr="спор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8208912" cy="4176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порт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124744"/>
            <a:ext cx="7848871" cy="51236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</a:t>
            </a:r>
            <a:r>
              <a:rPr lang="ru-RU" b="1" dirty="0" smtClean="0">
                <a:solidFill>
                  <a:srgbClr val="FF0000"/>
                </a:solidFill>
              </a:rPr>
              <a:t>Я выбираю   СПОРТ!!!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нь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12160" y="1412776"/>
            <a:ext cx="2736304" cy="230425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     Зимняя 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3"/>
                </a:solidFill>
              </a:rPr>
              <a:t>Универсиада</a:t>
            </a:r>
            <a:br>
              <a:rPr lang="ru-RU" dirty="0" smtClean="0">
                <a:solidFill>
                  <a:schemeClr val="accent3"/>
                </a:solidFill>
              </a:rPr>
            </a:br>
            <a:r>
              <a:rPr lang="ru-RU" dirty="0" smtClean="0">
                <a:solidFill>
                  <a:schemeClr val="accent3"/>
                </a:solidFill>
              </a:rPr>
              <a:t>              </a:t>
            </a:r>
            <a:r>
              <a:rPr lang="ru-RU" dirty="0" smtClean="0">
                <a:solidFill>
                  <a:srgbClr val="0070C0"/>
                </a:solidFill>
              </a:rPr>
              <a:t>каждые</a:t>
            </a:r>
            <a:r>
              <a:rPr lang="ru-RU" dirty="0" smtClean="0">
                <a:solidFill>
                  <a:schemeClr val="accent3"/>
                </a:solidFill>
              </a:rPr>
              <a:t> 2 </a:t>
            </a:r>
            <a:r>
              <a:rPr lang="ru-RU" dirty="0" smtClean="0">
                <a:solidFill>
                  <a:srgbClr val="0070C0"/>
                </a:solidFill>
              </a:rPr>
              <a:t>года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керлин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4437112"/>
            <a:ext cx="2952328" cy="1944216"/>
          </a:xfrm>
          <a:prstGeom prst="rect">
            <a:avLst/>
          </a:prstGeom>
        </p:spPr>
      </p:pic>
      <p:pic>
        <p:nvPicPr>
          <p:cNvPr id="6" name="Рисунок 5" descr="фигурное катани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077072"/>
            <a:ext cx="3505572" cy="2215133"/>
          </a:xfrm>
          <a:prstGeom prst="rect">
            <a:avLst/>
          </a:prstGeom>
        </p:spPr>
      </p:pic>
      <p:pic>
        <p:nvPicPr>
          <p:cNvPr id="7" name="Рисунок 6" descr="лыж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556792"/>
            <a:ext cx="4680520" cy="216024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ла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68144" y="1268761"/>
            <a:ext cx="2592288" cy="24482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</a:t>
            </a:r>
            <a:r>
              <a:rPr lang="ru-RU" dirty="0" smtClean="0">
                <a:solidFill>
                  <a:schemeClr val="accent3"/>
                </a:solidFill>
              </a:rPr>
              <a:t>Летняя</a:t>
            </a:r>
            <a:r>
              <a:rPr lang="ru-RU" dirty="0" smtClean="0"/>
              <a:t>   </a:t>
            </a:r>
            <a:r>
              <a:rPr lang="ru-RU" dirty="0" smtClean="0">
                <a:solidFill>
                  <a:schemeClr val="accent3"/>
                </a:solidFill>
              </a:rPr>
              <a:t>Универсиада </a:t>
            </a:r>
            <a:br>
              <a:rPr lang="ru-RU" dirty="0" smtClean="0">
                <a:solidFill>
                  <a:schemeClr val="accent3"/>
                </a:solidFill>
              </a:rPr>
            </a:br>
            <a:r>
              <a:rPr lang="ru-RU" dirty="0" smtClean="0">
                <a:solidFill>
                  <a:schemeClr val="accent3"/>
                </a:solidFill>
              </a:rPr>
              <a:t>           </a:t>
            </a:r>
            <a:r>
              <a:rPr lang="ru-RU" dirty="0" smtClean="0">
                <a:solidFill>
                  <a:srgbClr val="0070C0"/>
                </a:solidFill>
              </a:rPr>
              <a:t>каждые</a:t>
            </a:r>
            <a:r>
              <a:rPr lang="ru-RU" dirty="0" smtClean="0">
                <a:solidFill>
                  <a:schemeClr val="accent3"/>
                </a:solidFill>
              </a:rPr>
              <a:t> 2 </a:t>
            </a:r>
            <a:r>
              <a:rPr lang="ru-RU" dirty="0" smtClean="0">
                <a:solidFill>
                  <a:srgbClr val="0070C0"/>
                </a:solidFill>
              </a:rPr>
              <a:t>года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борьб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4221088"/>
            <a:ext cx="3907408" cy="2304256"/>
          </a:xfrm>
          <a:prstGeom prst="rect">
            <a:avLst/>
          </a:prstGeom>
        </p:spPr>
      </p:pic>
      <p:pic>
        <p:nvPicPr>
          <p:cNvPr id="6" name="Рисунок 5" descr="фехтование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861048"/>
            <a:ext cx="3744416" cy="2304256"/>
          </a:xfrm>
          <a:prstGeom prst="rect">
            <a:avLst/>
          </a:prstGeom>
        </p:spPr>
      </p:pic>
      <p:pic>
        <p:nvPicPr>
          <p:cNvPr id="7" name="Рисунок 6" descr="бег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1340768"/>
            <a:ext cx="4394150" cy="230425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85800" y="332657"/>
            <a:ext cx="7772400" cy="792088"/>
          </a:xfrm>
        </p:spPr>
        <p:txBody>
          <a:bodyPr>
            <a:normAutofit fontScale="92500" lnSpcReduction="1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Париж  1923 год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пари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96752"/>
            <a:ext cx="8136904" cy="5256584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aka-200x1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556792"/>
            <a:ext cx="7848872" cy="43924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1981</a:t>
            </a:r>
            <a:r>
              <a:rPr lang="ru-RU" dirty="0" smtClean="0"/>
              <a:t> год 10 зимняя универсиада в </a:t>
            </a:r>
            <a:r>
              <a:rPr lang="ru-RU" dirty="0" smtClean="0">
                <a:solidFill>
                  <a:srgbClr val="FF0000"/>
                </a:solidFill>
              </a:rPr>
              <a:t>Испании</a:t>
            </a:r>
            <a:r>
              <a:rPr lang="ru-RU" dirty="0" smtClean="0"/>
              <a:t>, в городе </a:t>
            </a:r>
            <a:r>
              <a:rPr lang="ru-RU" dirty="0" err="1" smtClean="0">
                <a:solidFill>
                  <a:srgbClr val="FF0000"/>
                </a:solidFill>
              </a:rPr>
              <a:t>Хака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ита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268760"/>
            <a:ext cx="7704856" cy="475252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26 Универсиада 2011 года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   в  </a:t>
            </a:r>
            <a:r>
              <a:rPr lang="ru-RU" dirty="0" err="1" smtClean="0">
                <a:solidFill>
                  <a:srgbClr val="FF0000"/>
                </a:solidFill>
              </a:rPr>
              <a:t>Шеньчжене</a:t>
            </a:r>
            <a:r>
              <a:rPr lang="ru-RU" dirty="0" smtClean="0">
                <a:solidFill>
                  <a:srgbClr val="FF0000"/>
                </a:solidFill>
              </a:rPr>
              <a:t> ( Китай)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имвол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25" y="1681956"/>
            <a:ext cx="7143750" cy="41243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Символы</a:t>
            </a:r>
            <a:r>
              <a:rPr lang="ru-RU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Универсиады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логотип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8136903" cy="44644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Талисман    </a:t>
            </a:r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27</a:t>
            </a: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  Универсиады</a:t>
            </a:r>
            <a:b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          </a:t>
            </a: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2013    </a:t>
            </a:r>
            <a:r>
              <a:rPr lang="ru-RU" b="1" dirty="0" err="1" smtClean="0">
                <a:solidFill>
                  <a:srgbClr val="FF0000"/>
                </a:solidFill>
                <a:latin typeface="Arial Black" pitchFamily="34" charset="0"/>
              </a:rPr>
              <a:t>барсик</a:t>
            </a: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  <a:latin typeface="Arial Black" pitchFamily="34" charset="0"/>
              </a:rPr>
              <a:t>Юни</a:t>
            </a:r>
            <a:endParaRPr lang="ru-RU" b="1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3mFFAz0zDc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63688" y="1628800"/>
            <a:ext cx="6912768" cy="43924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 Black" pitchFamily="34" charset="0"/>
              </a:rPr>
              <a:t>Универсиада  в   </a:t>
            </a:r>
            <a:r>
              <a:rPr lang="ru-RU" b="1" dirty="0" smtClean="0">
                <a:solidFill>
                  <a:srgbClr val="00B050"/>
                </a:solidFill>
                <a:latin typeface="Arial Black" pitchFamily="34" charset="0"/>
              </a:rPr>
              <a:t>Казани</a:t>
            </a:r>
            <a:r>
              <a:rPr lang="ru-RU" b="1" dirty="0" smtClean="0">
                <a:latin typeface="Arial Black" pitchFamily="34" charset="0"/>
              </a:rPr>
              <a:t>         в   </a:t>
            </a: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2013</a:t>
            </a:r>
            <a:r>
              <a:rPr lang="ru-RU" b="1" dirty="0" smtClean="0">
                <a:latin typeface="Arial Black" pitchFamily="34" charset="0"/>
              </a:rPr>
              <a:t>  году</a:t>
            </a: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232</TotalTime>
  <Words>52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 Универсиада – спортивные игры   студентов от 17до28 лет</vt:lpstr>
      <vt:lpstr>      Зимняя  Универсиада               каждые 2 года</vt:lpstr>
      <vt:lpstr>       Летняя   Универсиада             каждые 2 года</vt:lpstr>
      <vt:lpstr>Слайд 4</vt:lpstr>
      <vt:lpstr>1981 год 10 зимняя универсиада в Испании, в городе Хака.</vt:lpstr>
      <vt:lpstr>      26 Универсиада 2011 года         в  Шеньчжене ( Китай)</vt:lpstr>
      <vt:lpstr>     Символы   Универсиады</vt:lpstr>
      <vt:lpstr>Талисман    27  Универсиады            2013    барсик Юни</vt:lpstr>
      <vt:lpstr>Универсиада  в   Казани         в   2013  году</vt:lpstr>
      <vt:lpstr>       Я выбираю   СПОРТ!!!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Зульфия</dc:creator>
  <cp:lastModifiedBy>Зульфия</cp:lastModifiedBy>
  <cp:revision>32</cp:revision>
  <dcterms:created xsi:type="dcterms:W3CDTF">2012-11-20T16:41:22Z</dcterms:created>
  <dcterms:modified xsi:type="dcterms:W3CDTF">2012-11-26T16:37:19Z</dcterms:modified>
</cp:coreProperties>
</file>