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2" r:id="rId5"/>
    <p:sldId id="260" r:id="rId6"/>
    <p:sldId id="258" r:id="rId7"/>
    <p:sldId id="259" r:id="rId8"/>
    <p:sldId id="261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rtpoisk.info/artist/tutunov_sergey_andreevich_1925/avtoportret_101/" TargetMode="External"/><Relationship Id="rId2" Type="http://schemas.openxmlformats.org/officeDocument/2006/relationships/hyperlink" Target="http://en.sns.ru/upload/medialibrary/078/GTG_fasad0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tpoisk.info/artist/tutunov_sergey_andreevich_1925/zima_prishla_detstv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составление сочинения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репродукции картины С.А.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утунова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«Зима пришла. Детство».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кола России»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Школа № 319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Баранова Оксана Геннадиевна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4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Допиши дома самостоятельно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Понравилась ли репродукция картины?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Чем?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 свои впечатления, ощущения.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Gloom\Desktop\Оксана\Школа 2014-2015\№ 4 Учебные предметы\Русский язык 2 класс\Картинная галерея 2 класс\Иллюстрации картин\Тутунов Зима пришла Детств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5040560" cy="3788295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493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иллюстраций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en.sns.ru/upload/medialibrary/078/GTG_fasad02.jpg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http://artpoisk.info/artist/tutunov_sergey_andreevich_1925/avtoportret_101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http://artpoisk.info/artist/tutunov_sergey_andreevich_1925/zima_prishla_detstvo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531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593752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по картине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Сергея Андреевича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Тутунова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«Зима пришла. Детство»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Gloom\Desktop\Оксана\Школа 2014-2015\№ 4 Учебные предметы\Русский язык 2 класс\Картинная галерея 2 класс\Иллюстрации картин\Тутунов Зима пришла Детств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58" y="2060848"/>
            <a:ext cx="5785042" cy="4347821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245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marL="514350" indent="-514350" algn="just">
              <a:buAutoNum type="arabicPeriod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художнике и картине.</a:t>
            </a:r>
          </a:p>
          <a:p>
            <a:pPr marL="514350" indent="-51435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переднем плане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дальнем плане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размышления, впечатления.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Gloom\Desktop\Оксана\Школа 2014-2015\№ 4 Учебные предметы\Русский язык 2 класс\Картинная галерея 2 класс\Иллюстрации картин\Тутунов Зима пришла Детств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78821"/>
            <a:ext cx="3904357" cy="2934368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320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145"/>
            <a:ext cx="4392488" cy="63367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 Сергей Андреевич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Тутунов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(1925 – 1999) – советский художник, живописец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 Московскую художественную среднюю школу и Московский государственный художественный институт им. В.И. Сурикова.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Оксана\Desktop\Автопортрет 1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104" y="813520"/>
            <a:ext cx="3906702" cy="5655632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4709" y="0"/>
            <a:ext cx="4041075" cy="6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Автопортрет 1979г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7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 С.А.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Тутунова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«Зима пришла. Детство» написана в 1960 году и экспонируется в Государственной Третьяковской галерее.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 descr="C:\Users\Оксана\Desktop\GTG_fasad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94580"/>
            <a:ext cx="5544616" cy="3696410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175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Gloom\Desktop\Оксана\Школа 2014-2015\№ 4 Учебные предметы\Русский язык 2 класс\Картинная галерея 2 класс\Иллюстрации картин\Тутунов Зима пришла Детств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028"/>
            <a:ext cx="8352928" cy="6277746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087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переднем плане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переднем плане репродукции картины С.А.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Тутунова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«Зима пришла. Детство» изображен мальчик. Он стоит около окна и задумчиво смотрит. Вероятно, когда он вечером ложился спать, за окном было серо и уныло. А проснувшись, он увидел, как белые пушистые хлопья снега покрывают землю, деревья, все вокруг.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081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1926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дальнем плане картины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дальнем плане репродукции картины С.А.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утунова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мы видим пейзаж, который наблюдает мальчик из своего окна. Наконец-то пришла долгожданная зима. Все устали от сырости и серости. А теперь…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видим,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окном кружится легкий снежок.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летает в воздухе и  мягким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белоснежным ковром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землю. На улице стало сразу светло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Предчувствуется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морозный воздух зимнего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нежный хруст нового снега под ногами.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забором, прикрытый белоснежным занавесом,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скрывается соседский дом. Его с трудом можно разглядеть за густым снегом.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65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Рассматривая репродукцию картины художника С.А.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утунова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«Зима пришла. Детство», у меня сложилось впечатление, что мальчик, как завороженный смотрит на обновленный пейзаж за окном.  Он любуется первым снегом, радуется наступившей зиме.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кажется, что он , наблюдая за тем, как преобразилась природа, думает, что и с ним в Новогоднюю ночь обязательно произойдет что-то волшебное и прекрасное.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80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175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Баранова</dc:creator>
  <cp:lastModifiedBy>Андрей Баранова</cp:lastModifiedBy>
  <cp:revision>29</cp:revision>
  <dcterms:created xsi:type="dcterms:W3CDTF">2014-11-17T13:45:00Z</dcterms:created>
  <dcterms:modified xsi:type="dcterms:W3CDTF">2014-11-17T15:18:14Z</dcterms:modified>
</cp:coreProperties>
</file>