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F587A-1308-4013-8E6B-6C5269FC245C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3F039-3D2E-430B-8D67-4C9D55990D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 – и – два – и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3D46-C9CA-4F9C-B36E-DF028986A8E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83A6-B57C-44D5-A1A6-0044DB81A409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2D65-32AE-41E3-87A6-3F80355F54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83A6-B57C-44D5-A1A6-0044DB81A409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2D65-32AE-41E3-87A6-3F80355F54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83A6-B57C-44D5-A1A6-0044DB81A409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2D65-32AE-41E3-87A6-3F80355F54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83A6-B57C-44D5-A1A6-0044DB81A409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2D65-32AE-41E3-87A6-3F80355F54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83A6-B57C-44D5-A1A6-0044DB81A409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2D65-32AE-41E3-87A6-3F80355F54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83A6-B57C-44D5-A1A6-0044DB81A409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2D65-32AE-41E3-87A6-3F80355F54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83A6-B57C-44D5-A1A6-0044DB81A409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2D65-32AE-41E3-87A6-3F80355F54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83A6-B57C-44D5-A1A6-0044DB81A409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2D65-32AE-41E3-87A6-3F80355F54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83A6-B57C-44D5-A1A6-0044DB81A409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2D65-32AE-41E3-87A6-3F80355F54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83A6-B57C-44D5-A1A6-0044DB81A409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2D65-32AE-41E3-87A6-3F80355F54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83A6-B57C-44D5-A1A6-0044DB81A409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2D65-32AE-41E3-87A6-3F80355F54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B83A6-B57C-44D5-A1A6-0044DB81A409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2D65-32AE-41E3-87A6-3F80355F54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9144000" cy="1470025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Обучение письму</a:t>
            </a:r>
            <a:endParaRPr lang="ru-RU" sz="7200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Рисунок 2" descr="пропись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132856"/>
            <a:ext cx="3154381" cy="4197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7.radikal.ru/i427/1211/9c/51129dfe943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476672"/>
            <a:ext cx="6096000" cy="5467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osmos-4.jpg"/>
          <p:cNvPicPr>
            <a:picLocks noChangeAspect="1"/>
          </p:cNvPicPr>
          <p:nvPr/>
        </p:nvPicPr>
        <p:blipFill>
          <a:blip r:embed="rId3" cstate="email">
            <a:lum contrast="-40000"/>
          </a:blip>
          <a:stretch>
            <a:fillRect/>
          </a:stretch>
        </p:blipFill>
        <p:spPr>
          <a:xfrm>
            <a:off x="-1" y="0"/>
            <a:ext cx="9139945" cy="6858000"/>
          </a:xfrm>
          <a:prstGeom prst="rect">
            <a:avLst/>
          </a:prstGeom>
        </p:spPr>
      </p:pic>
      <p:pic>
        <p:nvPicPr>
          <p:cNvPr id="2" name="Рисунок 1" descr="russkiy-alfavit-v-kartinkah-bukva-r.png"/>
          <p:cNvPicPr>
            <a:picLocks noChangeAspect="1"/>
          </p:cNvPicPr>
          <p:nvPr/>
        </p:nvPicPr>
        <p:blipFill>
          <a:blip r:embed="rId4" cstate="email">
            <a:lum bright="-10000" contrast="30000"/>
          </a:blip>
          <a:stretch>
            <a:fillRect/>
          </a:stretch>
        </p:blipFill>
        <p:spPr>
          <a:xfrm>
            <a:off x="2483768" y="980728"/>
            <a:ext cx="3744416" cy="3789350"/>
          </a:xfrm>
          <a:prstGeom prst="rect">
            <a:avLst/>
          </a:prstGeom>
        </p:spPr>
      </p:pic>
      <p:pic>
        <p:nvPicPr>
          <p:cNvPr id="5" name="Рисунок 4" descr="ar120656014264706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30000"/>
          </a:blip>
          <a:stretch>
            <a:fillRect/>
          </a:stretch>
        </p:blipFill>
        <p:spPr>
          <a:xfrm rot="21288172" flipH="1">
            <a:off x="-469236" y="2874022"/>
            <a:ext cx="3796777" cy="3337150"/>
          </a:xfrm>
          <a:prstGeom prst="rect">
            <a:avLst/>
          </a:prstGeom>
        </p:spPr>
      </p:pic>
      <p:pic>
        <p:nvPicPr>
          <p:cNvPr id="7" name="Рисунок 6" descr="ar120656014264706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30000"/>
          </a:blip>
          <a:stretch>
            <a:fillRect/>
          </a:stretch>
        </p:blipFill>
        <p:spPr>
          <a:xfrm rot="20710649">
            <a:off x="5861811" y="-366304"/>
            <a:ext cx="3322528" cy="2634466"/>
          </a:xfrm>
          <a:prstGeom prst="rect">
            <a:avLst/>
          </a:prstGeom>
        </p:spPr>
      </p:pic>
      <p:pic>
        <p:nvPicPr>
          <p:cNvPr id="12" name="~PP3775.WAV">
            <a:hlinkClick r:id="" action="ppaction://media"/>
          </p:cNvPr>
          <p:cNvPicPr>
            <a:picLocks noRot="1" noChangeAspect="1"/>
          </p:cNvPicPr>
          <p:nvPr>
            <a:wavAudioFile r:embed="rId1" name="~PP3775.WAV"/>
          </p:nvPr>
        </p:nvPicPr>
        <p:blipFill>
          <a:blip r:embed="rId7" cstate="email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sp>
        <p:nvSpPr>
          <p:cNvPr id="13" name="Управляющая кнопка: возврат 12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sndAc>
      <p:stSnd>
        <p:snd r:embed="rId1" name="~PP377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79 0.01873 C -0.11979 -0.13391 -0.01302 -0.25093 0.11823 -0.25093 C 0.25347 -0.25093 0.36146 -0.13391 0.36146 0.01873 C 0.36146 0.17113 0.46962 0.22756 0.60486 0.22756 C 0.73611 0.22756 0.84375 0.17113 0.84375 0.01873 " pathEditMode="relative" rAng="0" ptsTypes="fffff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94265E-6 C -0.00833 0.00347 -0.01041 0.01318 -0.01423 0.02243 C -0.0158 0.02613 -0.01944 0.03284 -0.01944 0.03284 C -0.02187 0.04279 -0.01875 0.03353 -0.02465 0.0414 C -0.03107 0.04995 -0.03541 0.06499 -0.04409 0.06915 C -0.05278 0.08071 -0.04843 0.07817 -0.05573 0.08118 C -0.06024 0.09043 -0.06788 0.09644 -0.07396 0.10361 C -0.08472 0.11633 -0.07743 0.1124 -0.08698 0.11587 C -0.09271 0.12095 -0.10243 0.12743 -0.10781 0.13321 C -0.11892 0.14524 -0.12587 0.16397 -0.13767 0.17461 C -0.14427 0.18062 -0.15034 0.18779 -0.15712 0.19357 C -0.15972 0.19588 -0.16493 0.20051 -0.16493 0.20051 C -0.1658 0.20236 -0.16632 0.20444 -0.16753 0.20583 C -0.16996 0.2086 -0.17534 0.21277 -0.17534 0.21277 C -0.18576 0.2315 -0.17257 0.21092 -0.18437 0.22132 C -0.18576 0.22248 -0.18576 0.22526 -0.18698 0.22664 C -0.19687 0.23844 -0.20937 0.24723 -0.22066 0.25601 C -0.22691 0.26087 -0.23073 0.26526 -0.23767 0.26804 C -0.24427 0.27405 -0.25156 0.27544 -0.25833 0.28007 C -0.26614 0.28538 -0.27378 0.29047 -0.28177 0.29579 C -0.28628 0.2988 -0.29253 0.30065 -0.29739 0.30273 C -0.3 0.30389 -0.30521 0.3062 -0.30521 0.3062 C -0.34739 0.30504 -0.35538 0.31106 -0.38298 0.29926 C -0.38837 0.29464 -0.39496 0.2907 -0.40121 0.28885 C -0.40781 0.28307 -0.41441 0.27914 -0.42205 0.27683 C -0.43663 0.26365 -0.45139 0.25023 -0.46614 0.23682 C -0.47222 0.23127 -0.47691 0.22341 -0.48298 0.21785 C -0.48385 0.21624 -0.48455 0.21415 -0.48559 0.21277 C -0.48715 0.21069 -0.48941 0.20976 -0.4908 0.20745 C -0.49166 0.20606 -0.49149 0.20398 -0.49218 0.20236 C -0.49722 0.19057 -0.50347 0.179 -0.50903 0.16767 C -0.51284 0.15981 -0.52135 0.15194 -0.52725 0.14686 C -0.53316 0.13552 -0.54236 0.12859 -0.55052 0.12095 C -0.56284 0.10939 -0.57882 0.08927 -0.5934 0.08303 C -0.59774 0.07933 -0.60017 0.0747 -0.60521 0.07262 C -0.60955 0.06869 -0.61284 0.0673 -0.61805 0.06568 C -0.625 0.05967 -0.6335 0.05342 -0.64149 0.05019 C -0.64531 0.04857 -0.65312 0.04672 -0.65312 0.04672 C -0.66666 0.03492 -0.69583 0.03145 -0.71163 0.02937 C -0.72986 0.02058 -0.74618 0.02012 -0.76614 0.01897 C -0.77969 0.01688 -0.79271 0.0155 -0.80642 0.0155 " pathEditMode="relative" ptsTypes="ffffffffffffffffffffffffffffffffffffffffA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6840760" cy="567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5589240"/>
            <a:ext cx="360040" cy="7200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5589240"/>
            <a:ext cx="360040" cy="7200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23728" y="5589240"/>
            <a:ext cx="360040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36096" y="5589240"/>
            <a:ext cx="360040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0"/>
          <p:cNvGrpSpPr/>
          <p:nvPr/>
        </p:nvGrpSpPr>
        <p:grpSpPr>
          <a:xfrm>
            <a:off x="755576" y="3284984"/>
            <a:ext cx="3240362" cy="3683129"/>
            <a:chOff x="755576" y="3284984"/>
            <a:chExt cx="3240362" cy="3683129"/>
          </a:xfrm>
        </p:grpSpPr>
        <p:pic>
          <p:nvPicPr>
            <p:cNvPr id="10" name="Рисунок 9" descr="Изображение0002 - копия (12)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800000">
              <a:off x="2195736" y="3284984"/>
              <a:ext cx="1800202" cy="1862135"/>
            </a:xfrm>
            <a:prstGeom prst="rect">
              <a:avLst/>
            </a:prstGeom>
          </p:spPr>
        </p:pic>
        <p:pic>
          <p:nvPicPr>
            <p:cNvPr id="7" name="Рисунок 6" descr="Изображение - копия - копия (7)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5576" y="3356992"/>
              <a:ext cx="2232247" cy="3611121"/>
            </a:xfrm>
            <a:prstGeom prst="rect">
              <a:avLst/>
            </a:prstGeom>
          </p:spPr>
        </p:pic>
        <p:sp>
          <p:nvSpPr>
            <p:cNvPr id="16" name="Прямоугольник 15">
              <a:hlinkClick r:id="" action="ppaction://noaction"/>
            </p:cNvPr>
            <p:cNvSpPr/>
            <p:nvPr/>
          </p:nvSpPr>
          <p:spPr>
            <a:xfrm>
              <a:off x="2123728" y="5589240"/>
              <a:ext cx="720080" cy="72008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1"/>
          <p:cNvGrpSpPr/>
          <p:nvPr/>
        </p:nvGrpSpPr>
        <p:grpSpPr>
          <a:xfrm>
            <a:off x="4211960" y="1556792"/>
            <a:ext cx="3238697" cy="4752528"/>
            <a:chOff x="4211960" y="1556792"/>
            <a:chExt cx="3238697" cy="4752528"/>
          </a:xfrm>
        </p:grpSpPr>
        <p:pic>
          <p:nvPicPr>
            <p:cNvPr id="8" name="Рисунок 7" descr="Изображение - копия (3)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1960" y="2125292"/>
              <a:ext cx="2304256" cy="3078795"/>
            </a:xfrm>
            <a:prstGeom prst="rect">
              <a:avLst/>
            </a:prstGeom>
          </p:spPr>
        </p:pic>
        <p:pic>
          <p:nvPicPr>
            <p:cNvPr id="13" name="Рисунок 12" descr="Изображение0002 - копия (7)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DFA"/>
                </a:clrFrom>
                <a:clrTo>
                  <a:srgbClr val="FFFD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40517" y="1556792"/>
              <a:ext cx="2610140" cy="1505364"/>
            </a:xfrm>
            <a:prstGeom prst="rect">
              <a:avLst/>
            </a:prstGeom>
          </p:spPr>
        </p:pic>
        <p:sp>
          <p:nvSpPr>
            <p:cNvPr id="17" name="Прямоугольник 16">
              <a:hlinkClick r:id="" action="ppaction://noaction"/>
            </p:cNvPr>
            <p:cNvSpPr/>
            <p:nvPr/>
          </p:nvSpPr>
          <p:spPr>
            <a:xfrm>
              <a:off x="5436096" y="5589240"/>
              <a:ext cx="720080" cy="72008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584"/>
                <a:gridCol w="7488832"/>
                <a:gridCol w="827584"/>
              </a:tblGrid>
              <a:tr h="171450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" action="ppaction://noaction" highlightClick="1"/>
          </p:cNvPr>
          <p:cNvSpPr/>
          <p:nvPr/>
        </p:nvSpPr>
        <p:spPr>
          <a:xfrm>
            <a:off x="8388424" y="5661248"/>
            <a:ext cx="610368" cy="1008112"/>
          </a:xfrm>
          <a:prstGeom prst="actionButtonReturn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р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79712" y="3284984"/>
            <a:ext cx="3255546" cy="3694496"/>
          </a:xfrm>
          <a:prstGeom prst="rect">
            <a:avLst/>
          </a:prstGeom>
        </p:spPr>
      </p:pic>
      <p:pic>
        <p:nvPicPr>
          <p:cNvPr id="10" name="Рисунок 9" descr="3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84168" y="2780928"/>
            <a:ext cx="2520280" cy="271638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296E-6 L -0.27378 -0.186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379 -0.18663 C -0.31598 -0.04463 -0.35816 0.09736 -0.38125 0.17854 C -0.40434 0.25971 -0.41303 0.30342 -0.41216 0.30019 C -0.41129 0.29695 -0.39393 0.22179 -0.37622 0.15888 C -0.35851 0.09598 -0.31893 -0.034 -0.30591 -0.07794 C -0.29289 -0.12188 -0.30816 -0.09135 -0.29844 -0.1043 C -0.28872 -0.11725 -0.2625 -0.14292 -0.24792 -0.15541 C -0.23334 -0.1679 -0.22188 -0.17854 -0.21094 -0.17993 C -0.2 -0.18131 -0.18716 -0.17692 -0.18247 -0.16351 C -0.17778 -0.15009 -0.17726 -0.12882 -0.18247 -0.09944 C -0.18768 -0.07007 -0.20851 -0.01087 -0.21337 0.01249 C -0.21823 0.03585 -0.21476 0.03492 -0.21216 0.04047 C -0.20955 0.04602 -0.21042 0.05273 -0.19723 0.04533 C -0.18403 0.03793 -0.14375 0.00416 -0.13316 -0.00393 " pathEditMode="relative" rAng="0" ptsTypes="aaaaaaaaaaaaa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256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пропись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9625">
            <a:off x="7093318" y="382998"/>
            <a:ext cx="1584083" cy="210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44265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6931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6199"/>
            <a:ext cx="9144000" cy="57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</Words>
  <Application>Microsoft Office PowerPoint</Application>
  <PresentationFormat>Экран (4:3)</PresentationFormat>
  <Paragraphs>3</Paragraphs>
  <Slides>10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Обучение письму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письму</dc:title>
  <dc:creator>Семья</dc:creator>
  <cp:lastModifiedBy>Семья</cp:lastModifiedBy>
  <cp:revision>1</cp:revision>
  <dcterms:created xsi:type="dcterms:W3CDTF">2014-11-15T11:33:40Z</dcterms:created>
  <dcterms:modified xsi:type="dcterms:W3CDTF">2014-11-15T11:36:44Z</dcterms:modified>
</cp:coreProperties>
</file>