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35DE-916E-4FB0-8847-6BEBBA084A63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65BD-6BB4-43C9-BE0A-6B2CD9E44B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Урок письма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Агаркова Азбука 1 класс Тетрадь по письму 2. - Книжный интернет магазин учебников Умник и К - у нас можно купить вс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71832"/>
            <a:ext cx="3240360" cy="424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осмотр темы - Сериалы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581128"/>
            <a:ext cx="1257584" cy="1849388"/>
          </a:xfrm>
          <a:prstGeom prst="rect">
            <a:avLst/>
          </a:prstGeom>
          <a:noFill/>
        </p:spPr>
      </p:pic>
      <p:pic>
        <p:nvPicPr>
          <p:cNvPr id="22534" name="Picture 6" descr="Image of 'Mother Holding Newborn Baby'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140968"/>
            <a:ext cx="1716940" cy="1997894"/>
          </a:xfrm>
          <a:prstGeom prst="rect">
            <a:avLst/>
          </a:prstGeom>
          <a:noFill/>
        </p:spPr>
      </p:pic>
      <p:pic>
        <p:nvPicPr>
          <p:cNvPr id="22536" name="Picture 8" descr="детские картинки животных Фотоколлек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1872208" cy="1872208"/>
          </a:xfrm>
          <a:prstGeom prst="rect">
            <a:avLst/>
          </a:prstGeom>
          <a:noFill/>
        </p:spPr>
      </p:pic>
      <p:pic>
        <p:nvPicPr>
          <p:cNvPr id="22538" name="Picture 10" descr="Игры своими руками Головоломка &quot;Разрезанная картинка&quot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149080"/>
            <a:ext cx="2073026" cy="2098204"/>
          </a:xfrm>
          <a:prstGeom prst="rect">
            <a:avLst/>
          </a:prstGeom>
          <a:noFill/>
        </p:spPr>
      </p:pic>
      <p:pic>
        <p:nvPicPr>
          <p:cNvPr id="22540" name="Picture 12" descr="Бизнес-гороскоп на 2010 год Тигра На портале Инфоарена Вы найдете бизнес-гороскоп на 2010 год Тигра Инфоаре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509120"/>
            <a:ext cx="1800200" cy="2102890"/>
          </a:xfrm>
          <a:prstGeom prst="rect">
            <a:avLst/>
          </a:prstGeom>
          <a:noFill/>
        </p:spPr>
      </p:pic>
      <p:pic>
        <p:nvPicPr>
          <p:cNvPr id="22542" name="Picture 14" descr="Мультяшные картинки животных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2804" y="2204864"/>
            <a:ext cx="1911196" cy="1954188"/>
          </a:xfrm>
          <a:prstGeom prst="rect">
            <a:avLst/>
          </a:prstGeom>
          <a:noFill/>
        </p:spPr>
      </p:pic>
      <p:pic>
        <p:nvPicPr>
          <p:cNvPr id="22544" name="Picture 16" descr="Лось картинки для дете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564904"/>
            <a:ext cx="2592288" cy="1989431"/>
          </a:xfrm>
          <a:prstGeom prst="rect">
            <a:avLst/>
          </a:prstGeom>
          <a:noFill/>
        </p:spPr>
      </p:pic>
      <p:pic>
        <p:nvPicPr>
          <p:cNvPr id="22546" name="Picture 18" descr="Сказочные животные - рисунки. Картин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581128"/>
            <a:ext cx="1403648" cy="2016736"/>
          </a:xfrm>
          <a:prstGeom prst="rect">
            <a:avLst/>
          </a:prstGeom>
          <a:noFill/>
        </p:spPr>
      </p:pic>
      <p:pic>
        <p:nvPicPr>
          <p:cNvPr id="22548" name="Picture 20" descr="Светлана / Козочка-коза!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60648"/>
            <a:ext cx="1905000" cy="1905000"/>
          </a:xfrm>
          <a:prstGeom prst="rect">
            <a:avLst/>
          </a:prstGeom>
          <a:noFill/>
        </p:spPr>
      </p:pic>
      <p:pic>
        <p:nvPicPr>
          <p:cNvPr id="22550" name="Picture 22" descr="Бисероплетение схема львенок - Master class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052736"/>
            <a:ext cx="2137365" cy="2033836"/>
          </a:xfrm>
          <a:prstGeom prst="rect">
            <a:avLst/>
          </a:prstGeom>
          <a:noFill/>
        </p:spPr>
      </p:pic>
      <p:pic>
        <p:nvPicPr>
          <p:cNvPr id="22552" name="Picture 24" descr="Лисы(аниме, живые, нарисованные)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996952"/>
            <a:ext cx="2808312" cy="1573933"/>
          </a:xfrm>
          <a:prstGeom prst="rect">
            <a:avLst/>
          </a:prstGeom>
          <a:noFill/>
        </p:spPr>
      </p:pic>
      <p:pic>
        <p:nvPicPr>
          <p:cNvPr id="22532" name="Picture 4" descr="Дом, домик для детей бесплатные картинки про дом с кодами дл…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92696" y="-747464"/>
            <a:ext cx="7642271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2183E-6 C -0.01198 0.00185 -0.02344 0.00693 -0.03524 0.00878 C -0.05434 0.01179 -0.07309 0.01433 -0.09184 0.0178 C -0.15243 0.02914 -0.21563 0.02058 -0.27674 0.02243 C -0.3375 0.0289 -0.40156 0.02613 -0.46128 0.02682 C -0.47569 0.02821 -0.48993 0.03006 -0.50451 0.03145 C -0.53038 0.03006 -0.5566 0.02821 -0.58264 0.02682 C -0.5967 0.02312 -0.6059 0.02983 -0.61771 0.02983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11841E-6 C -0.00138 -0.0037 -0.00433 -0.01203 -0.00607 -0.0148 C -0.00763 -0.01735 -0.01388 -0.02428 -0.01597 -0.02798 C -0.02117 -0.037 -0.02239 -0.04163 -0.03072 -0.0444 C -0.03732 -0.05666 -0.0467 -0.05805 -0.05677 -0.06244 C -0.06336 -0.07563 -0.07465 -0.07447 -0.08385 -0.0821 C -0.08784 -0.08534 -0.09097 -0.09043 -0.09496 -0.09366 C -0.09704 -0.09528 -0.09913 -0.09713 -0.10121 -0.09875 C -0.10798 -0.11078 -0.10781 -0.11378 -0.1184 -0.12327 C -0.1217 -0.12951 -0.12361 -0.13691 -0.12708 -0.14316 C -0.13298 -0.15379 -0.14114 -0.16328 -0.14687 -0.17438 C -0.15329 -0.18687 -0.1559 -0.2012 -0.16527 -0.21045 C -0.16822 -0.21786 -0.16909 -0.22456 -0.17152 -0.23196 C -0.17656 -0.24676 -0.18281 -0.26018 -0.1901 -0.2729 C -0.19704 -0.28539 -0.21996 -0.29232 -0.23072 -0.29602 C -0.23472 -0.29949 -0.23888 -0.30088 -0.24305 -0.30412 C -0.24982 -0.30944 -0.25607 -0.31568 -0.26284 -0.32077 C -0.26666 -0.32378 -0.26979 -0.32863 -0.27395 -0.33048 C -0.27638 -0.33164 -0.28142 -0.33372 -0.28142 -0.3337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00185E-6 C -0.00399 -0.003 -0.01267 -0.00901 -0.01614 -0.01318 C -0.01944 -0.01711 -0.02135 -0.02243 -0.02465 -0.02636 C -0.03194 -0.03515 -0.04079 -0.03954 -0.04826 -0.04763 C -0.06336 -0.06405 -0.04409 -0.04833 -0.06301 -0.06244 C -0.06649 -0.07192 -0.06909 -0.07654 -0.07656 -0.08047 C -0.09652 -0.10707 -0.07135 -0.07492 -0.10121 -0.10684 C -0.10538 -0.11123 -0.11354 -0.12002 -0.11354 -0.12002 C -0.11527 -0.12395 -0.11614 -0.12858 -0.11857 -0.13158 C -0.12048 -0.1339 -0.1236 -0.13343 -0.12604 -0.13482 C -0.12812 -0.13621 -0.13003 -0.13806 -0.13211 -0.13968 C -0.1368 -0.14939 -0.14461 -0.15309 -0.15069 -0.16119 C -0.16076 -0.1746 -0.16232 -0.19033 -0.17777 -0.19888 C -0.1868 -0.20397 -0.20694 -0.22409 -0.21492 -0.23357 C -0.21926 -0.23866 -0.2236 -0.24398 -0.22725 -0.24999 C -0.22933 -0.25323 -0.2309 -0.25693 -0.23333 -0.25994 C -0.25156 -0.28237 -0.27239 -0.30041 -0.2901 -0.324 C -0.29947 -0.33649 -0.31492 -0.34088 -0.32604 -0.35036 C -0.33072 -0.35429 -0.33489 -0.35638 -0.33958 -0.36008 C -0.34444 -0.36378 -0.34531 -0.36933 -0.35069 -0.37164 C -0.35156 -0.37395 -0.3519 -0.3765 -0.35312 -0.37835 C -0.35399 -0.3795 -0.35572 -0.37904 -0.35676 -0.37997 C -0.36215 -0.38413 -0.36649 -0.39176 -0.3717 -0.39639 C -0.37482 -0.39939 -0.38159 -0.40448 -0.38159 -0.40448 C -0.38472 -0.41096 -0.39079 -0.4135 -0.39635 -0.41604 C -0.3993 -0.42206 -0.40242 -0.42368 -0.40746 -0.42599 C -0.41527 -0.43639 -0.42604 -0.4431 -0.43333 -0.45397 C -0.44166 -0.46646 -0.43229 -0.45883 -0.44201 -0.4653 C -0.44496 -0.47155 -0.44774 -0.47617 -0.45312 -0.47849 C -0.45433 -0.4801 -0.45833 -0.48612 -0.45937 -0.48681 C -0.46163 -0.48843 -0.46666 -0.49005 -0.46666 -0.49005 C -0.47291 -0.49837 -0.48142 -0.50578 -0.4901 -0.50971 C -0.4934 -0.5141 -0.49374 -0.51873 -0.49513 -0.52451 C -0.49635 -0.53815 -0.49635 -0.5333 -0.49635 -0.53931 " pathEditMode="relative" ptsTypes="fffffffffffffffffffffffffffffffffA">
                                      <p:cBhvr>
                                        <p:cTn id="1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968 C 0.01302 -0.14824 0.01458 -0.15726 0.01736 -0.16605 C 0.01892 -0.17645 0.01979 -0.18547 0.02465 -0.19403 C 0.03055 -0.22525 0.03298 -0.25763 0.04201 -0.28769 C 0.04392 -0.30411 0.04618 -0.3166 0.04948 -0.3321 C 0.05034 -0.35199 0.04948 -0.36424 0.05798 -0.37997 C 0.06111 -0.40032 0.07291 -0.41882 0.08142 -0.43571 C 0.08333 -0.43964 0.08333 -0.44496 0.08524 -0.44889 C 0.09375 -0.4667 0.09791 -0.48543 0.10364 -0.50485 C 0.10642 -0.52405 0.11423 -0.54186 0.12465 -0.55573 C 0.12586 -0.56221 0.12621 -0.56753 0.12968 -0.57238 C 0.13107 -0.58002 0.13229 -0.59181 0.13576 -0.59852 C 0.13906 -0.60499 0.13836 -0.60152 0.13836 -0.60846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4884E-6 C -0.0059 -0.00023 -0.04097 -0.00023 -0.05556 -0.00323 C -0.07153 -0.00647 -0.08628 -0.01434 -0.10243 -0.01642 C -0.11944 -0.02914 -0.10226 -0.01827 -0.12101 -0.02451 C -0.1566 -0.03654 -0.12847 -0.03052 -0.14948 -0.03446 C -0.18594 -0.0481 -0.22205 -0.06475 -0.25799 -0.08048 C -0.27621 -0.08834 -0.29514 -0.0932 -0.31354 -0.10014 C -0.32951 -0.10615 -0.34236 -0.12002 -0.3592 -0.12326 C -0.37656 -0.13621 -0.39722 -0.14616 -0.41615 -0.15448 C -0.42882 -0.16003 -0.44045 -0.16859 -0.45312 -0.17414 C -0.45729 -0.17807 -0.46181 -0.18039 -0.46667 -0.18247 C -0.45833 -0.18987 -0.45156 -0.18177 -0.44323 -0.18085 C -0.43333 -0.17992 -0.42344 -0.17969 -0.41354 -0.17923 C -0.41024 -0.17784 -0.40694 -0.17738 -0.40365 -0.17599 C -0.39792 -0.17345 -0.39444 -0.16697 -0.38889 -0.16443 C -0.38542 -0.15957 -0.3849 -0.1568 -0.38281 -0.15125 " pathEditMode="relative" ptsTypes="fffffffffffffffA">
                                      <p:cBhvr>
                                        <p:cTn id="28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28585E-6 C -0.00261 -0.00532 -0.00435 -0.01156 -0.00747 -0.01642 C -0.01424 -0.0266 -0.02136 -0.03654 -0.02709 -0.04764 C -0.03768 -0.06823 -0.04428 -0.08256 -0.05921 -0.09852 C -0.06407 -0.11193 -0.07153 -0.12419 -0.07778 -0.13645 C -0.08004 -0.1457 -0.08508 -0.15403 -0.09011 -0.16119 C -0.09289 -0.17253 -0.08889 -0.15911 -0.09497 -0.17091 C -0.09567 -0.1723 -0.09567 -0.17438 -0.09636 -0.176 C -0.09879 -0.18224 -0.10261 -0.18756 -0.10608 -0.19242 C -0.1073 -0.20421 -0.10851 -0.21832 -0.11355 -0.22849 C -0.11389 -0.23173 -0.11407 -0.2352 -0.11476 -0.23844 C -0.11528 -0.24075 -0.11667 -0.2426 -0.11719 -0.24491 C -0.11806 -0.24861 -0.11806 -0.25255 -0.11858 -0.25648 C -0.11893 -0.2581 -0.11945 -0.25971 -0.1198 -0.26133 C -0.11841 -0.30204 -0.11476 -0.34251 -0.11476 -0.38321 " pathEditMode="relative" ptsTypes="ffffffffffffffA">
                                      <p:cBhvr>
                                        <p:cTn id="38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208912" cy="64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видео ассасин крид 3 - Школьные рефераты по наукам: скачать …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58767">
            <a:off x="429811" y="3963504"/>
            <a:ext cx="1296144" cy="2044050"/>
          </a:xfrm>
          <a:prstGeom prst="rect">
            <a:avLst/>
          </a:prstGeom>
          <a:noFill/>
        </p:spPr>
      </p:pic>
      <p:pic>
        <p:nvPicPr>
          <p:cNvPr id="6" name="Picture 4" descr="видео ассасин крид 3 - Школьные рефераты по наукам: скачать …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58767">
            <a:off x="5110331" y="4035511"/>
            <a:ext cx="1296144" cy="204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4932E-6 C 0.0066 0.01364 0.0132 0.02081 0.02518 0.02405 C 0.0507 0.0229 0.05434 0.02544 0.07223 0.01758 C 0.07674 0.01549 0.08299 0.00971 0.08664 0.00647 C 0.08907 0.00439 0.09393 1.64932E-6 0.09393 1.64932E-6 C 0.09966 -0.01157 0.09601 -0.00879 0.10348 -0.01134 C 0.10747 -0.01944 0.10452 -0.01504 0.1132 -0.02244 C 0.11441 -0.0236 0.11684 -0.02568 0.11684 -0.02568 C 0.12257 -0.03702 0.11927 -0.03308 0.12518 -0.03863 C 0.12778 -0.04349 0.13177 -0.04581 0.13368 -0.05136 C 0.1375 -0.06269 0.13872 -0.07148 0.14688 -0.07865 C 0.14966 -0.08976 0.14566 -0.07703 0.15539 -0.08999 C 0.15938 -0.09531 0.17639 -0.11474 0.18177 -0.11728 C 0.18629 -0.12631 0.1941 -0.12862 0.19879 -0.1381 C 0.20313 -0.14689 0.20886 -0.15476 0.21441 -0.16216 C 0.22952 -0.18229 0.21233 -0.1654 0.22275 -0.17511 C 0.22691 -0.18321 0.23125 -0.19223 0.23733 -0.19755 C 0.2415 -0.20519 0.24375 -0.21374 0.25052 -0.21675 C 0.25712 -0.22554 0.26337 -0.23387 0.2698 -0.24243 C 0.27014 -0.24405 0.27014 -0.24613 0.27101 -0.24729 C 0.27309 -0.25006 0.2783 -0.25376 0.2783 -0.25376 C 0.28177 -0.26024 0.28525 -0.27019 0.29028 -0.27458 C 0.29566 -0.28522 0.29809 -0.29933 0.30469 -0.30835 C 0.30625 -0.31437 0.30938 -0.31761 0.31198 -0.3227 C 0.31441 -0.33542 0.32101 -0.33935 0.32639 -0.34999 C 0.33125 -0.35948 0.33577 -0.36965 0.34098 -0.37891 C 0.34237 -0.38724 0.34584 -0.39441 0.34931 -0.40135 C 0.34966 -0.40343 0.34983 -0.40574 0.35052 -0.40782 C 0.35105 -0.40967 0.35243 -0.41083 0.35296 -0.41268 C 0.35921 -0.43442 0.35052 -0.41014 0.35539 -0.4254 C 0.36007 -0.44021 0.36598 -0.45362 0.3698 -0.46889 C 0.37084 -0.47282 0.37448 -0.47467 0.37587 -0.47838 C 0.38021 -0.48994 0.38438 -0.50174 0.39028 -0.51215 C 0.39115 -0.51539 0.39184 -0.51863 0.39271 -0.52186 C 0.39306 -0.52348 0.39393 -0.52649 0.39393 -0.52649 C 0.39306 -0.51516 0.39341 -0.51099 0.38907 -0.50243 C 0.38681 -0.49087 0.38212 -0.48185 0.37709 -0.4719 C 0.375 -0.46773 0.37101 -0.46241 0.3698 -0.45756 C 0.3665 -0.44437 0.36007 -0.42563 0.35417 -0.4143 C 0.35139 -0.40297 0.34688 -0.39163 0.34323 -0.38053 C 0.34028 -0.37127 0.33855 -0.3611 0.33612 -0.35161 C 0.33612 -0.35161 0.33004 -0.33958 0.32882 -0.33704 C 0.32448 -0.32825 0.32466 -0.31553 0.31806 -0.30974 C 0.31181 -0.29355 0.31007 -0.27435 0.30348 -0.25839 C 0.29931 -0.24844 0.29653 -0.24497 0.29393 -0.23433 C 0.29254 -0.22878 0.28802 -0.22554 0.28664 -0.21999 C 0.28577 -0.21675 0.28559 -0.21305 0.28421 -0.21027 C 0.27813 -0.19801 0.28039 -0.20449 0.27709 -0.19108 C 0.27622 -0.18737 0.27309 -0.18506 0.27223 -0.18136 C 0.26893 -0.16864 0.26424 -0.15684 0.26025 -0.14458 C 0.25695 -0.1344 0.25452 -0.12631 0.24931 -0.11728 C 0.24792 -0.11196 0.24462 -0.10803 0.24323 -0.10271 C 0.2415 -0.09554 0.23889 -0.08883 0.2349 -0.08351 C 0.23021 -0.06477 0.23785 -0.09392 0.23125 -0.0738 C 0.22691 -0.06084 0.22309 -0.04604 0.22049 -0.03216 C 0.21893 -0.02383 0.2198 -0.02522 0.21806 -0.01758 C 0.21737 -0.01435 0.21563 -0.0081 0.21563 -0.0081 C 0.21372 0.01411 0.21077 0.03146 0.22882 0.0384 C 0.23073 0.03816 0.24584 0.03678 0.24931 0.03539 C 0.25191 0.03423 0.254 0.03169 0.2566 0.03053 C 0.26094 0.02197 0.25782 0.02683 0.26737 0.01758 C 0.27379 0.01133 0.27987 0.00254 0.28664 -0.00324 C 0.2882 -0.00463 0.28993 -0.00532 0.2915 -0.00648 C 0.29271 -0.00741 0.29393 -0.00856 0.29514 -0.00972 C 0.29792 -0.01527 0.3 -0.01851 0.30469 -0.02082 C 0.31112 -0.03378 0.30261 -0.01805 0.31077 -0.02892 C 0.31511 -0.0347 0.3125 -0.03678 0.31806 -0.04187 C 0.31893 -0.04349 0.31945 -0.04534 0.32049 -0.0465 C 0.32153 -0.04742 0.32309 -0.04696 0.32396 -0.04812 C 0.32778 -0.05344 0.32309 -0.05298 0.32639 -0.05298 " pathEditMode="relative" ptsTypes="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0805E-6 C 0.00208 0.00855 0.00521 0.01781 0.01198 0.02081 C 0.01545 0.02799 0.02049 0.02868 0.02639 0.03053 C 0.05781 0.02868 0.04618 0.03307 0.0625 0.02567 L 0.0625 0.02567 C 0.06372 0.02521 0.06962 0.02359 0.07101 0.02243 C 0.07361 0.02058 0.0783 0.01596 0.0783 0.01596 C 0.0849 0.00254 0.07622 0.01873 0.0842 0.00809 C 0.08906 0.00162 0.08438 0.00439 0.08906 -0.00324 C 0.08993 -0.00463 0.09167 -0.00532 0.09271 -0.00648 C 0.0941 -0.00787 0.09531 -0.00949 0.09635 -0.01134 C 0.10087 -0.01874 0.10434 -0.02753 0.10833 -0.0354 C 0.11146 -0.04164 0.11545 -0.04789 0.11806 -0.0546 C 0.11944 -0.0583 0.12014 -0.06246 0.12153 -0.06593 C 0.12292 -0.0694 0.12517 -0.07194 0.12639 -0.07541 C 0.13056 -0.08652 0.13559 -0.0967 0.13976 -0.10757 C 0.14219 -0.11405 0.14201 -0.11775 0.14688 -0.12214 C 0.14913 -0.13093 0.14948 -0.13463 0.15538 -0.13972 C 0.16094 -0.15106 0.15868 -0.1462 0.1625 -0.15406 C 0.16389 -0.15684 0.16632 -0.16656 0.16493 -0.16378 C 0.16111 -0.15615 0.15885 -0.15129 0.15295 -0.1462 C 0.15052 -0.13325 0.1441 -0.1226 0.14201 -0.10919 C 0.13924 -0.09184 0.13524 -0.0738 0.13003 -0.05783 C 0.12899 -0.05483 0.12899 -0.05089 0.1276 -0.04812 C 0.12517 -0.04349 0.12222 -0.0391 0.12049 -0.03378 C 0.11944 -0.03054 0.11944 -0.02684 0.11806 -0.02406 C 0.11649 -0.02082 0.11319 -0.01458 0.11319 -0.01458 C 0.11024 -0.00301 0.11215 -0.00764 0.10833 2.40805E-6 C 0.10799 0.00208 0.10694 0.00416 0.10712 0.00647 C 0.10747 0.01457 0.10781 0.02267 0.10955 0.03053 C 0.11059 0.03493 0.12691 0.03955 0.12882 0.04001 C 0.13767 0.03955 0.14653 0.03978 0.15538 0.0384 C 0.16684 0.03678 0.18073 0.0148 0.19392 0.00971 C 0.19688 0.00393 0.19931 0.00393 0.20347 2.40805E-6 C 0.20434 -0.00162 0.20486 -0.00347 0.2059 -0.00486 C 0.20694 -0.00625 0.20868 -0.00648 0.20955 -0.0081 C 0.21094 -0.01088 0.21198 -0.01758 0.21198 -0.01758 C 0.21285 -0.02568 0.21563 -0.03516 0.21563 -0.04326 " pathEditMode="relative" ptsTypes="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632"/>
            <a:ext cx="5164878" cy="655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1766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2646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Georgia" pitchFamily="18" charset="0"/>
              </a:rPr>
              <a:t>Молодцы!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Фотообои аплодисменты смайликов - 3D * PIXERS.r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7902" y="2825552"/>
            <a:ext cx="571609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Урок письма</vt:lpstr>
      <vt:lpstr>Слайд 2</vt:lpstr>
      <vt:lpstr>Слайд 3</vt:lpstr>
      <vt:lpstr>Слайд 4</vt:lpstr>
      <vt:lpstr>Слайд 5</vt:lpstr>
      <vt:lpstr>Слайд 6</vt:lpstr>
      <vt:lpstr>Молодцы!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письма</dc:title>
  <dc:creator>Семья</dc:creator>
  <cp:lastModifiedBy>Семья</cp:lastModifiedBy>
  <cp:revision>1</cp:revision>
  <dcterms:created xsi:type="dcterms:W3CDTF">2014-11-14T10:53:31Z</dcterms:created>
  <dcterms:modified xsi:type="dcterms:W3CDTF">2014-11-14T10:57:10Z</dcterms:modified>
</cp:coreProperties>
</file>