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5BD53F3-DEB6-47EF-AD89-921ABC936819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73C47A7-BF66-447F-95DE-BE656CBE6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7889" y="2967335"/>
            <a:ext cx="42882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Поле чудес</a:t>
            </a:r>
            <a:endParaRPr lang="ru-RU" sz="60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60900" y="4653136"/>
            <a:ext cx="385977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Мы – за здоровый</a:t>
            </a:r>
          </a:p>
          <a:p>
            <a:pPr algn="ctr"/>
            <a:r>
              <a:rPr lang="ru-RU" sz="32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образ жизни!»</a:t>
            </a:r>
            <a:endParaRPr lang="ru-RU" sz="32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dirty="0" err="1" smtClean="0">
                <a:solidFill>
                  <a:srgbClr val="FF0000"/>
                </a:solidFill>
              </a:rPr>
              <a:t>Суперигра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Животное, именем которого названы люди, купающиеся зимой</a:t>
            </a:r>
            <a:endParaRPr lang="ru-RU" sz="40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31640" y="3429000"/>
          <a:ext cx="645604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010"/>
                <a:gridCol w="1614010"/>
                <a:gridCol w="1614010"/>
                <a:gridCol w="1614010"/>
              </a:tblGrid>
              <a:tr h="12961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/>
              <a:t>МОРЖ</a:t>
            </a:r>
            <a:endParaRPr lang="ru-RU" sz="4000" i="1" dirty="0"/>
          </a:p>
        </p:txBody>
      </p:sp>
      <p:pic>
        <p:nvPicPr>
          <p:cNvPr id="5" name="Рисунок 4" descr="Днепропетровские моржи объединяются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5556" r="555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82545" y="2967335"/>
            <a:ext cx="5178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игру!</a:t>
            </a:r>
            <a:endParaRPr lang="ru-RU" sz="5400" b="1" i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7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1 ТУР</a:t>
            </a:r>
          </a:p>
          <a:p>
            <a:r>
              <a:rPr lang="ru-RU" sz="3600" b="1" i="1" dirty="0" smtClean="0"/>
              <a:t>Какая </a:t>
            </a:r>
            <a:r>
              <a:rPr lang="ru-RU" sz="3600" b="1" i="1" dirty="0"/>
              <a:t>ягода  используется  для понижения температуры и для лечения от простуды?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8" y="3501008"/>
          <a:ext cx="6384030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005"/>
                <a:gridCol w="1064005"/>
                <a:gridCol w="1064005"/>
                <a:gridCol w="1064005"/>
                <a:gridCol w="1064005"/>
                <a:gridCol w="1064005"/>
              </a:tblGrid>
              <a:tr h="1008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малина</a:t>
            </a:r>
            <a:endParaRPr lang="ru-RU" sz="5400" dirty="0"/>
          </a:p>
        </p:txBody>
      </p:sp>
      <p:pic>
        <p:nvPicPr>
          <p:cNvPr id="5" name="Рисунок 4" descr="Женский взгляд - Part 951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8333" r="833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2 ТУР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Один из зимних видов спорта</a:t>
            </a:r>
            <a:endParaRPr lang="ru-RU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31640" y="3501008"/>
          <a:ext cx="6312024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004"/>
                <a:gridCol w="1052004"/>
                <a:gridCol w="1052004"/>
                <a:gridCol w="1052004"/>
                <a:gridCol w="1052004"/>
                <a:gridCol w="1052004"/>
              </a:tblGrid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ХОККЕЙ</a:t>
            </a:r>
            <a:endParaRPr lang="ru-RU" sz="4800" dirty="0"/>
          </a:p>
        </p:txBody>
      </p:sp>
      <p:pic>
        <p:nvPicPr>
          <p:cNvPr id="5" name="Рисунок 4" descr="Обои Хоккей Alex Ovechkin Спорт Фото 278389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4861" r="4861"/>
          <a:stretch>
            <a:fillRect/>
          </a:stretch>
        </p:blipFill>
        <p:spPr bwMode="auto">
          <a:xfrm>
            <a:off x="1835696" y="1124745"/>
            <a:ext cx="5112568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3 тур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Один из летних видов спорта</a:t>
            </a:r>
            <a:endParaRPr lang="ru-RU" sz="40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622" y="3212976"/>
          <a:ext cx="7056786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131"/>
                <a:gridCol w="1176131"/>
                <a:gridCol w="1176131"/>
                <a:gridCol w="1176131"/>
                <a:gridCol w="1176131"/>
                <a:gridCol w="1176131"/>
              </a:tblGrid>
              <a:tr h="1440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/>
              <a:t>ФУТБОЛ</a:t>
            </a:r>
            <a:endParaRPr lang="ru-RU" sz="4000" i="1" dirty="0"/>
          </a:p>
        </p:txBody>
      </p:sp>
      <p:pic>
        <p:nvPicPr>
          <p:cNvPr id="5" name="Рисунок 4" descr="Спортивные обои на рабочий стол скачать бесплатно, без регис…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25" r="2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Финал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Растение, листья которого используют </a:t>
            </a:r>
            <a:r>
              <a:rPr lang="ru-RU" sz="3600" b="1" i="1" dirty="0"/>
              <a:t>при ушибе и кровотечении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0" y="3645024"/>
          <a:ext cx="7488830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/>
              <a:t>ПОДОРОЖНИК</a:t>
            </a:r>
            <a:endParaRPr lang="ru-RU" sz="4000" i="1" dirty="0"/>
          </a:p>
        </p:txBody>
      </p:sp>
      <p:pic>
        <p:nvPicPr>
          <p:cNvPr id="5" name="Рисунок 4" descr="Лечебные свойства подорожника, приготовление настоек и отвар…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25" r="2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f3a12721c7b258b84808c3bd285616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5f3a12721c7b258b84808c3bd2856163</Template>
  <TotalTime>24</TotalTime>
  <Words>36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5f3a12721c7b258b84808c3bd2856163</vt:lpstr>
      <vt:lpstr>Слайд 1</vt:lpstr>
      <vt:lpstr>Слайд 2</vt:lpstr>
      <vt:lpstr>малина</vt:lpstr>
      <vt:lpstr> 2 ТУР  Один из зимних видов спорта</vt:lpstr>
      <vt:lpstr>ХОККЕЙ</vt:lpstr>
      <vt:lpstr>3 тур Один из летних видов спорта</vt:lpstr>
      <vt:lpstr>ФУТБОЛ</vt:lpstr>
      <vt:lpstr>Финал Растение, листья которого используют при ушибе и кровотечении</vt:lpstr>
      <vt:lpstr>ПОДОРОЖНИК</vt:lpstr>
      <vt:lpstr> Суперигра Животное, именем которого названы люди, купающиеся зимой</vt:lpstr>
      <vt:lpstr>МОРЖ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2014-10-20T13:29:31Z</dcterms:created>
  <dcterms:modified xsi:type="dcterms:W3CDTF">2014-10-21T13:21:22Z</dcterms:modified>
</cp:coreProperties>
</file>