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61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C5CE9-F79F-46E9-8396-72DAD8224984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4E01F-A17A-4A58-94E7-38CA8874DC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BF369-316C-43D1-8363-5BE8EBA74B87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6287A-984C-4F49-AA5A-D60519D97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00034" y="357166"/>
            <a:ext cx="3143272" cy="2428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поэт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родина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талантливый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стихи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496" y="357166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гижысь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92867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чужан  </a:t>
            </a:r>
            <a:r>
              <a:rPr lang="ru-RU" sz="3200" dirty="0" err="1" smtClean="0">
                <a:solidFill>
                  <a:srgbClr val="FF0000"/>
                </a:solidFill>
              </a:rPr>
              <a:t>му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150017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енбиа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4" y="2071678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кывбур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857628"/>
            <a:ext cx="87154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Мый</a:t>
            </a:r>
            <a:r>
              <a:rPr lang="ru-RU" sz="3200" dirty="0" smtClean="0"/>
              <a:t> </a:t>
            </a:r>
            <a:r>
              <a:rPr lang="ru-RU" sz="3200" dirty="0" err="1" smtClean="0"/>
              <a:t>йылысь</a:t>
            </a:r>
            <a:r>
              <a:rPr lang="ru-RU" sz="3200" dirty="0" smtClean="0"/>
              <a:t> </a:t>
            </a:r>
            <a:r>
              <a:rPr lang="ru-RU" sz="3200" dirty="0" err="1" smtClean="0"/>
              <a:t>сёрнитам</a:t>
            </a:r>
            <a:r>
              <a:rPr lang="ru-RU" sz="3200" dirty="0" smtClean="0"/>
              <a:t> урок </a:t>
            </a:r>
            <a:r>
              <a:rPr lang="ru-RU" sz="3200" dirty="0" err="1" smtClean="0"/>
              <a:t>вылын</a:t>
            </a:r>
            <a:r>
              <a:rPr lang="ru-RU" sz="3200" dirty="0" smtClean="0"/>
              <a:t>?</a:t>
            </a:r>
          </a:p>
          <a:p>
            <a:endParaRPr lang="ru-RU" sz="3200" dirty="0"/>
          </a:p>
          <a:p>
            <a:r>
              <a:rPr lang="ru-RU" sz="3200" dirty="0" smtClean="0"/>
              <a:t>Урок </a:t>
            </a:r>
            <a:r>
              <a:rPr lang="ru-RU" sz="3200" dirty="0" err="1" smtClean="0"/>
              <a:t>вылын</a:t>
            </a:r>
            <a:r>
              <a:rPr lang="ru-RU" sz="3200" dirty="0" smtClean="0"/>
              <a:t> </a:t>
            </a:r>
            <a:r>
              <a:rPr lang="ru-RU" sz="3200" dirty="0" err="1" smtClean="0"/>
              <a:t>сёрнитам</a:t>
            </a:r>
            <a:r>
              <a:rPr lang="ru-RU" sz="3200" dirty="0" smtClean="0"/>
              <a:t> </a:t>
            </a:r>
            <a:r>
              <a:rPr lang="ru-RU" sz="3200" dirty="0" err="1" smtClean="0"/>
              <a:t>___________йылысь</a:t>
            </a:r>
            <a:r>
              <a:rPr lang="ru-RU" sz="3200" dirty="0" smtClean="0"/>
              <a:t>, </a:t>
            </a:r>
            <a:endParaRPr lang="ru-RU" sz="3200" dirty="0" smtClean="0"/>
          </a:p>
          <a:p>
            <a:r>
              <a:rPr lang="ru-RU" sz="3200" dirty="0" smtClean="0"/>
              <a:t> ________________ </a:t>
            </a:r>
            <a:r>
              <a:rPr lang="ru-RU" sz="3200" dirty="0" err="1" smtClean="0"/>
              <a:t>йылысь,___________йылысь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286248" y="478632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чужан </a:t>
            </a:r>
            <a:r>
              <a:rPr lang="ru-RU" sz="3200" dirty="0" err="1" smtClean="0">
                <a:solidFill>
                  <a:srgbClr val="FF0000"/>
                </a:solidFill>
              </a:rPr>
              <a:t>му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5286388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енбиа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гижысьяс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5286388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кывбуръяс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Admin\Рабочий стол\Лыткин Василий Иль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1004888" cy="134143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Попов С.А. порт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7" y="571480"/>
            <a:ext cx="1059524" cy="141446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Лебедев М.Н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643050"/>
            <a:ext cx="928694" cy="127584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Гижысьяс</a:t>
            </a:r>
            <a:r>
              <a:rPr lang="ru-RU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чужан </a:t>
            </a:r>
            <a:r>
              <a:rPr lang="ru-RU" sz="4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</a:t>
            </a:r>
            <a:r>
              <a:rPr lang="ru-RU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4400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йылысь</a:t>
            </a:r>
            <a:r>
              <a:rPr lang="ru-RU" sz="4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4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2" y="2500306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Лыддям</a:t>
            </a:r>
            <a:r>
              <a:rPr lang="ru-RU" sz="2800" dirty="0" smtClean="0"/>
              <a:t> </a:t>
            </a:r>
            <a:r>
              <a:rPr lang="ru-RU" sz="2800" dirty="0" err="1" smtClean="0"/>
              <a:t>кывбуръяс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428625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Лöсьöдам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висьт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86248" y="3429000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Тöдмасям</a:t>
            </a:r>
            <a:r>
              <a:rPr lang="ru-RU" sz="2800" dirty="0" smtClean="0"/>
              <a:t>  </a:t>
            </a:r>
            <a:r>
              <a:rPr lang="ru-RU" sz="2800" dirty="0" err="1" smtClean="0"/>
              <a:t>гижыськöд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64305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Вел</a:t>
            </a:r>
            <a:r>
              <a:rPr lang="ru-RU" sz="2800" dirty="0" err="1" smtClean="0"/>
              <a:t>ö</a:t>
            </a:r>
            <a:r>
              <a:rPr lang="ru-RU" sz="2800" dirty="0" err="1" smtClean="0"/>
              <a:t>дам</a:t>
            </a:r>
            <a:r>
              <a:rPr lang="ru-RU" sz="2800" dirty="0" smtClean="0"/>
              <a:t> </a:t>
            </a:r>
            <a:r>
              <a:rPr lang="ru-RU" sz="2800" dirty="0" err="1" smtClean="0"/>
              <a:t>выль</a:t>
            </a:r>
            <a:r>
              <a:rPr lang="ru-RU" sz="2800" dirty="0" smtClean="0"/>
              <a:t> </a:t>
            </a:r>
            <a:r>
              <a:rPr lang="ru-RU" sz="2800" dirty="0" err="1" smtClean="0"/>
              <a:t>кывъяс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00628" y="135729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Вöчам</a:t>
            </a:r>
            <a:r>
              <a:rPr lang="ru-RU" sz="2800" dirty="0" smtClean="0"/>
              <a:t> зарядка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292893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Лыддям</a:t>
            </a:r>
            <a:r>
              <a:rPr lang="ru-RU" sz="2800" dirty="0" smtClean="0"/>
              <a:t> </a:t>
            </a:r>
            <a:r>
              <a:rPr lang="ru-RU" sz="2800" dirty="0" err="1" smtClean="0"/>
              <a:t>сёрни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929058" y="571501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чукöртам</a:t>
            </a:r>
            <a:r>
              <a:rPr lang="ru-RU" sz="2800" dirty="0" smtClean="0"/>
              <a:t> </a:t>
            </a:r>
            <a:r>
              <a:rPr lang="ru-RU" sz="2800" dirty="0" err="1" smtClean="0"/>
              <a:t>тшак</a:t>
            </a:r>
            <a:endParaRPr lang="ru-RU" sz="2800" dirty="0"/>
          </a:p>
        </p:txBody>
      </p:sp>
      <p:pic>
        <p:nvPicPr>
          <p:cNvPr id="13" name="Picture 3" descr="C:\Documents and Settings\Admin\Рабочий стол\Попов С.А. порт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29066"/>
            <a:ext cx="1006012" cy="134302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428604"/>
            <a:ext cx="878684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Михаил  Лебедев </a:t>
            </a:r>
            <a:r>
              <a:rPr lang="ru-RU" sz="2800" dirty="0" err="1" smtClean="0"/>
              <a:t>гижис</a:t>
            </a:r>
            <a:r>
              <a:rPr lang="ru-RU" sz="2800" dirty="0" smtClean="0"/>
              <a:t> « _______» </a:t>
            </a:r>
            <a:r>
              <a:rPr lang="ru-RU" sz="2800" dirty="0" err="1" smtClean="0"/>
              <a:t>кывбур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Серафим Попов </a:t>
            </a:r>
            <a:r>
              <a:rPr lang="ru-RU" sz="2800" dirty="0" err="1" smtClean="0"/>
              <a:t>гижис</a:t>
            </a:r>
            <a:r>
              <a:rPr lang="ru-RU" sz="2800" dirty="0" smtClean="0"/>
              <a:t>   «__________»</a:t>
            </a:r>
            <a:r>
              <a:rPr lang="ru-RU" sz="2800" dirty="0" err="1" smtClean="0"/>
              <a:t>кывбур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Василий Лыткин </a:t>
            </a:r>
            <a:r>
              <a:rPr lang="ru-RU" sz="2800" dirty="0" err="1" smtClean="0"/>
              <a:t>гижис</a:t>
            </a:r>
            <a:r>
              <a:rPr lang="ru-RU" sz="2800" dirty="0" smtClean="0"/>
              <a:t>  «________________» </a:t>
            </a:r>
            <a:r>
              <a:rPr lang="ru-RU" sz="2800" dirty="0" err="1" smtClean="0"/>
              <a:t>кывбур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err="1" smtClean="0"/>
              <a:t>__________,________,__________-тайö</a:t>
            </a:r>
            <a:r>
              <a:rPr lang="ru-RU" sz="2800" dirty="0" smtClean="0"/>
              <a:t> коми </a:t>
            </a:r>
            <a:r>
              <a:rPr lang="ru-RU" sz="2800" dirty="0" err="1" smtClean="0"/>
              <a:t>гижысьяс</a:t>
            </a:r>
            <a:r>
              <a:rPr lang="ru-RU" sz="2800" dirty="0" smtClean="0"/>
              <a:t>. 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Ми </a:t>
            </a:r>
            <a:r>
              <a:rPr lang="ru-RU" sz="2800" dirty="0" err="1" smtClean="0"/>
              <a:t>велöдiм</a:t>
            </a:r>
            <a:r>
              <a:rPr lang="ru-RU" sz="2800" dirty="0" smtClean="0"/>
              <a:t>  </a:t>
            </a:r>
            <a:r>
              <a:rPr lang="ru-RU" sz="2800" dirty="0" err="1" smtClean="0"/>
              <a:t>кывбуръяс</a:t>
            </a:r>
            <a:r>
              <a:rPr lang="ru-RU" sz="2800" dirty="0" smtClean="0"/>
              <a:t> </a:t>
            </a:r>
            <a:r>
              <a:rPr lang="ru-RU" sz="2800" dirty="0" err="1" smtClean="0"/>
              <a:t>__________лысь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             </a:t>
            </a:r>
            <a:r>
              <a:rPr lang="ru-RU" sz="2800" dirty="0" err="1" smtClean="0"/>
              <a:t>_________лысь</a:t>
            </a:r>
            <a:r>
              <a:rPr lang="ru-RU" sz="2800" dirty="0" smtClean="0"/>
              <a:t>,        </a:t>
            </a:r>
            <a:r>
              <a:rPr lang="ru-RU" sz="2800" dirty="0" err="1" smtClean="0"/>
              <a:t>__________лысь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                С. Попов, В. Лыткин, М. Лебедев – </a:t>
            </a:r>
            <a:r>
              <a:rPr lang="ru-RU" sz="2800" dirty="0" err="1" smtClean="0"/>
              <a:t>тайö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               _______________, _________.</a:t>
            </a:r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86248" y="35716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Тулыс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43372" y="857232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Зарядка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128586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Медводдза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лым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2071678"/>
            <a:ext cx="197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М. Лебедев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5852" y="471488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М. Лебедев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7686" y="4286256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Попов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3108" y="2071678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С. Попов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6182" y="2071678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В. Лыткин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4643446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В. Лыткин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592933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коми </a:t>
            </a:r>
            <a:r>
              <a:rPr lang="ru-RU" sz="2800" dirty="0" err="1" smtClean="0">
                <a:solidFill>
                  <a:srgbClr val="FF0000"/>
                </a:solidFill>
              </a:rPr>
              <a:t>гижысьяс</a:t>
            </a: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dirty="0" err="1" smtClean="0">
                <a:solidFill>
                  <a:srgbClr val="FF0000"/>
                </a:solidFill>
              </a:rPr>
              <a:t>енбиа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йöз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Documents and Settings\Admin\Рабочий стол\Лебедев М.Н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71744"/>
            <a:ext cx="1000132" cy="1373985"/>
          </a:xfrm>
          <a:prstGeom prst="rect">
            <a:avLst/>
          </a:prstGeom>
          <a:noFill/>
        </p:spPr>
      </p:pic>
      <p:pic>
        <p:nvPicPr>
          <p:cNvPr id="18" name="Picture 3" descr="C:\Documents and Settings\Admin\Рабочий стол\Попов С.А. порт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571744"/>
            <a:ext cx="1006012" cy="1343026"/>
          </a:xfrm>
          <a:prstGeom prst="rect">
            <a:avLst/>
          </a:prstGeom>
          <a:noFill/>
        </p:spPr>
      </p:pic>
      <p:pic>
        <p:nvPicPr>
          <p:cNvPr id="26" name="Picture 2" descr="C:\Documents and Settings\Admin\Рабочий стол\Лыткин Василий Ильич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571744"/>
            <a:ext cx="1004888" cy="134143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137</Words>
  <Application>Microsoft Office PowerPoint</Application>
  <PresentationFormat>Экран (4:3)</PresentationFormat>
  <Paragraphs>49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2014-04-04T18:10:21Z</dcterms:created>
  <dcterms:modified xsi:type="dcterms:W3CDTF">2014-04-06T20:41:49Z</dcterms:modified>
</cp:coreProperties>
</file>