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768" r:id="rId1"/>
  </p:sldMasterIdLst>
  <p:sldIdLst>
    <p:sldId id="256" r:id="rId2"/>
    <p:sldId id="262" r:id="rId3"/>
    <p:sldId id="263" r:id="rId4"/>
    <p:sldId id="257" r:id="rId5"/>
    <p:sldId id="259" r:id="rId6"/>
    <p:sldId id="260" r:id="rId7"/>
    <p:sldId id="261" r:id="rId8"/>
    <p:sldId id="264" r:id="rId9"/>
    <p:sldId id="265" r:id="rId10"/>
    <p:sldId id="267" r:id="rId11"/>
    <p:sldId id="268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DDA51639-B2D6-4652-B8C3-1B4C224A7BAF}" type="datetimeFigureOut">
              <a:rPr lang="en-US" dirty="0"/>
              <a:t>11/16/2014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1A6AA8-A04B-4104-9AE2-BD48D340E27F}" type="datetimeFigureOut">
              <a:rPr lang="en-US" dirty="0"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E0BF79-FAC6-4A96-8DE1-F7B82E2E1652}" type="datetimeFigureOut">
              <a:rPr lang="en-US" dirty="0"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F5DD9-2C52-442D-92E2-8072C0C3D7CD}" type="datetimeFigureOut">
              <a:rPr lang="en-US" dirty="0"/>
              <a:t>11/16/2014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C44961B7-6B89-48AB-966F-622E2788EECC}" type="datetimeFigureOut">
              <a:rPr lang="en-US" dirty="0"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D3D6FB-79CC-4683-A046-BBE785BA1BED}" type="datetimeFigureOut">
              <a:rPr lang="en-US" dirty="0"/>
              <a:t>11/16/2014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12B3E8-48F1-4B23-8498-D8A04A81EC9C}" type="datetimeFigureOut">
              <a:rPr lang="en-US" dirty="0"/>
              <a:t>11/16/2014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B90D90-AA62-404D-A741-635B4370F9CB}" type="datetimeFigureOut">
              <a:rPr lang="en-US" dirty="0"/>
              <a:t>11/16/2014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7002E4-6836-46D1-9DBB-3C27C0DD3A89}" type="datetimeFigureOut">
              <a:rPr lang="en-US" dirty="0"/>
              <a:t>11/16/2014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F131DD-A141-4471-BCF9-C6073EDD7E20}" type="datetimeFigureOut">
              <a:rPr lang="en-US" dirty="0"/>
              <a:t>11/16/2014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AB334A90-EB03-42F3-8859-2C2B2724C058}" type="datetimeFigureOut">
              <a:rPr lang="en-US" dirty="0"/>
              <a:t>11/16/2014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CBC48EC7-AF6A-48D3-8284-14BACBEBDD84}" type="datetimeFigureOut">
              <a:rPr lang="en-US" dirty="0"/>
              <a:t>11/16/2014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6000" b="1" i="1" dirty="0" smtClean="0">
                <a:solidFill>
                  <a:srgbClr val="C00000"/>
                </a:solidFill>
              </a:rPr>
              <a:t>Однородные</a:t>
            </a:r>
            <a:br>
              <a:rPr lang="ru-RU" sz="6000" b="1" i="1" dirty="0" smtClean="0">
                <a:solidFill>
                  <a:srgbClr val="C00000"/>
                </a:solidFill>
              </a:rPr>
            </a:br>
            <a:r>
              <a:rPr lang="ru-RU" sz="6000" b="1" i="1" dirty="0" smtClean="0">
                <a:solidFill>
                  <a:srgbClr val="C00000"/>
                </a:solidFill>
              </a:rPr>
              <a:t>члены</a:t>
            </a:r>
            <a:br>
              <a:rPr lang="ru-RU" sz="6000" b="1" i="1" dirty="0" smtClean="0">
                <a:solidFill>
                  <a:srgbClr val="C00000"/>
                </a:solidFill>
              </a:rPr>
            </a:br>
            <a:r>
              <a:rPr lang="ru-RU" sz="6000" b="1" i="1" dirty="0" smtClean="0">
                <a:solidFill>
                  <a:srgbClr val="C00000"/>
                </a:solidFill>
              </a:rPr>
              <a:t>предложения</a:t>
            </a:r>
            <a:endParaRPr lang="ru-RU" sz="6000" b="1" i="1" dirty="0">
              <a:solidFill>
                <a:srgbClr val="C0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sz="2400" b="1" i="1" dirty="0" err="1" smtClean="0">
                <a:solidFill>
                  <a:schemeClr val="accent2">
                    <a:lumMod val="75000"/>
                  </a:schemeClr>
                </a:solidFill>
              </a:rPr>
              <a:t>Русския</a:t>
            </a:r>
            <a:r>
              <a:rPr lang="ru-RU" sz="2400" b="1" i="1" dirty="0" smtClean="0">
                <a:solidFill>
                  <a:schemeClr val="accent2">
                    <a:lumMod val="75000"/>
                  </a:schemeClr>
                </a:solidFill>
              </a:rPr>
              <a:t> язык, 4 класс.</a:t>
            </a:r>
            <a:endParaRPr lang="ru-RU" sz="24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59728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2100606"/>
          </a:xfrm>
        </p:spPr>
        <p:txBody>
          <a:bodyPr>
            <a:normAutofit/>
          </a:bodyPr>
          <a:lstStyle/>
          <a:p>
            <a:r>
              <a:rPr lang="ru-RU" b="1" i="1" dirty="0" smtClean="0"/>
              <a:t>Что вы узнали об однородных членах предложения?</a:t>
            </a:r>
            <a:endParaRPr lang="ru-RU" b="1" i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63724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66800" y="837127"/>
            <a:ext cx="10058400" cy="5197913"/>
          </a:xfrm>
        </p:spPr>
        <p:txBody>
          <a:bodyPr/>
          <a:lstStyle/>
          <a:p>
            <a:pPr marL="0" indent="0">
              <a:lnSpc>
                <a:spcPct val="80000"/>
              </a:lnSpc>
              <a:buNone/>
            </a:pPr>
            <a:r>
              <a:rPr lang="ru-RU" altLang="ru-RU" sz="3200" b="1" dirty="0">
                <a:solidFill>
                  <a:srgbClr val="FF0000"/>
                </a:solidFill>
                <a:sym typeface="Wingdings" panose="05000000000000000000" pitchFamily="2" charset="2"/>
              </a:rPr>
              <a:t>Однородные члены предложения: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3200" b="1" dirty="0" smtClean="0">
                <a:solidFill>
                  <a:srgbClr val="00CC00"/>
                </a:solidFill>
                <a:sym typeface="Wingdings" panose="05000000000000000000" pitchFamily="2" charset="2"/>
              </a:rPr>
              <a:t>- Слова </a:t>
            </a:r>
            <a:r>
              <a:rPr lang="ru-RU" altLang="ru-RU" sz="3200" b="1" dirty="0">
                <a:solidFill>
                  <a:srgbClr val="00CC00"/>
                </a:solidFill>
                <a:sym typeface="Wingdings" panose="05000000000000000000" pitchFamily="2" charset="2"/>
              </a:rPr>
              <a:t>одной и той же части речи.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3200" b="1" dirty="0" smtClean="0">
                <a:solidFill>
                  <a:srgbClr val="00CC00"/>
                </a:solidFill>
                <a:sym typeface="Wingdings" panose="05000000000000000000" pitchFamily="2" charset="2"/>
              </a:rPr>
              <a:t>- Отвечают </a:t>
            </a:r>
            <a:r>
              <a:rPr lang="ru-RU" altLang="ru-RU" sz="3200" b="1" dirty="0">
                <a:solidFill>
                  <a:srgbClr val="00CC00"/>
                </a:solidFill>
                <a:sym typeface="Wingdings" panose="05000000000000000000" pitchFamily="2" charset="2"/>
              </a:rPr>
              <a:t>на один и тот же вопрос.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3200" b="1" dirty="0" smtClean="0">
                <a:solidFill>
                  <a:srgbClr val="00CC00"/>
                </a:solidFill>
                <a:sym typeface="Wingdings" panose="05000000000000000000" pitchFamily="2" charset="2"/>
              </a:rPr>
              <a:t>- Относятся </a:t>
            </a:r>
            <a:r>
              <a:rPr lang="ru-RU" altLang="ru-RU" sz="3200" b="1" dirty="0">
                <a:solidFill>
                  <a:srgbClr val="00CC00"/>
                </a:solidFill>
                <a:sym typeface="Wingdings" panose="05000000000000000000" pitchFamily="2" charset="2"/>
              </a:rPr>
              <a:t>к одному и тому же слову в предложении.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3200" b="1" dirty="0">
                <a:sym typeface="Wingdings" panose="05000000000000000000" pitchFamily="2" charset="2"/>
              </a:rPr>
              <a:t>, , </a:t>
            </a:r>
            <a:r>
              <a:rPr lang="ru-RU" altLang="ru-RU" sz="3200" b="1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3200" b="1" dirty="0" smtClean="0">
                <a:sym typeface="Wingdings" panose="05000000000000000000" pitchFamily="2" charset="2"/>
              </a:rPr>
              <a:t> и .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3200" b="1" dirty="0" smtClean="0">
                <a:sym typeface="Wingdings" panose="05000000000000000000" pitchFamily="2" charset="2"/>
              </a:rPr>
              <a:t></a:t>
            </a:r>
            <a:r>
              <a:rPr lang="ru-RU" altLang="ru-RU" sz="3200" b="1" dirty="0">
                <a:sym typeface="Wingdings" panose="05000000000000000000" pitchFamily="2" charset="2"/>
              </a:rPr>
              <a:t>,  и .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3200" b="1" dirty="0">
                <a:sym typeface="Wingdings" panose="05000000000000000000" pitchFamily="2" charset="2"/>
              </a:rPr>
              <a:t>, а </a:t>
            </a:r>
            <a:r>
              <a:rPr lang="ru-RU" altLang="ru-RU" sz="3200" b="1" dirty="0" smtClean="0">
                <a:sym typeface="Wingdings" panose="05000000000000000000" pitchFamily="2" charset="2"/>
              </a:rPr>
              <a:t>.</a:t>
            </a:r>
          </a:p>
          <a:p>
            <a:pPr marL="0" indent="0">
              <a:lnSpc>
                <a:spcPct val="80000"/>
              </a:lnSpc>
              <a:buNone/>
            </a:pPr>
            <a:r>
              <a:rPr lang="ru-RU" altLang="ru-RU" sz="3200" b="1" dirty="0" smtClean="0">
                <a:sym typeface="Wingdings" panose="05000000000000000000" pitchFamily="2" charset="2"/>
              </a:rPr>
              <a:t>, но .</a:t>
            </a:r>
            <a:endParaRPr lang="ru-RU" altLang="ru-RU" sz="3200" b="1" dirty="0" smtClean="0">
              <a:solidFill>
                <a:srgbClr val="00CC00"/>
              </a:solidFill>
              <a:latin typeface="Times New Roman" panose="02020603050405020304" pitchFamily="18" charset="0"/>
              <a:sym typeface="Wingdings" panose="05000000000000000000" pitchFamily="2" charset="2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0478500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Маша</a:t>
            </a:r>
            <a:r>
              <a:rPr lang="ru-RU" b="1" i="1" dirty="0" smtClean="0"/>
              <a:t> </a:t>
            </a:r>
            <a:r>
              <a:rPr lang="ru-RU" b="1" i="1" u="sng" dirty="0" smtClean="0">
                <a:solidFill>
                  <a:srgbClr val="FF0000"/>
                </a:solidFill>
              </a:rPr>
              <a:t>печатает</a:t>
            </a:r>
            <a:r>
              <a:rPr lang="ru-RU" b="1" i="1" dirty="0" smtClean="0"/>
              <a:t> на ноутбуке и </a:t>
            </a:r>
            <a:r>
              <a:rPr lang="ru-RU" b="1" i="1" u="sng" dirty="0" smtClean="0">
                <a:solidFill>
                  <a:srgbClr val="FF0000"/>
                </a:solidFill>
              </a:rPr>
              <a:t>разговаривает</a:t>
            </a:r>
            <a:r>
              <a:rPr lang="ru-RU" b="1" i="1" dirty="0" smtClean="0"/>
              <a:t> по телефону.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881" y="2180656"/>
            <a:ext cx="4176992" cy="4176992"/>
          </a:xfrm>
        </p:spPr>
      </p:pic>
    </p:spTree>
    <p:extLst>
      <p:ext uri="{BB962C8B-B14F-4D97-AF65-F5344CB8AC3E}">
        <p14:creationId xmlns:p14="http://schemas.microsoft.com/office/powerpoint/2010/main" val="18699032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Около дома росли </a:t>
            </a:r>
            <a:r>
              <a:rPr lang="ru-RU" b="1" i="1" dirty="0" smtClean="0">
                <a:solidFill>
                  <a:srgbClr val="FF0000"/>
                </a:solidFill>
              </a:rPr>
              <a:t>голубые</a:t>
            </a:r>
            <a:r>
              <a:rPr lang="ru-RU" b="1" i="1" dirty="0" smtClean="0"/>
              <a:t>, </a:t>
            </a:r>
            <a:r>
              <a:rPr lang="ru-RU" b="1" i="1" dirty="0" smtClean="0">
                <a:solidFill>
                  <a:srgbClr val="FF0000"/>
                </a:solidFill>
              </a:rPr>
              <a:t>красные</a:t>
            </a:r>
            <a:r>
              <a:rPr lang="ru-RU" b="1" i="1" dirty="0" smtClean="0"/>
              <a:t>, </a:t>
            </a:r>
            <a:r>
              <a:rPr lang="ru-RU" b="1" i="1" dirty="0" smtClean="0">
                <a:solidFill>
                  <a:srgbClr val="FF0000"/>
                </a:solidFill>
              </a:rPr>
              <a:t>розовые</a:t>
            </a:r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accent1">
                    <a:lumMod val="50000"/>
                  </a:schemeClr>
                </a:solidFill>
              </a:rPr>
              <a:t>цветы</a:t>
            </a:r>
            <a:r>
              <a:rPr lang="ru-RU" b="1" i="1" dirty="0" smtClean="0"/>
              <a:t>.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7195" y="2103438"/>
            <a:ext cx="5237610" cy="3932237"/>
          </a:xfrm>
        </p:spPr>
      </p:pic>
    </p:spTree>
    <p:extLst>
      <p:ext uri="{BB962C8B-B14F-4D97-AF65-F5344CB8AC3E}">
        <p14:creationId xmlns:p14="http://schemas.microsoft.com/office/powerpoint/2010/main" val="200089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7882" y="642594"/>
            <a:ext cx="10687318" cy="1371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Придумайте предложения с однородными членами к рисункам</a:t>
            </a:r>
            <a:endParaRPr lang="ru-RU" b="1" i="1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3284" y="2014193"/>
            <a:ext cx="5780122" cy="4335091"/>
          </a:xfrm>
        </p:spPr>
      </p:pic>
    </p:spTree>
    <p:extLst>
      <p:ext uri="{BB962C8B-B14F-4D97-AF65-F5344CB8AC3E}">
        <p14:creationId xmlns:p14="http://schemas.microsoft.com/office/powerpoint/2010/main" val="21110737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807" y="642594"/>
            <a:ext cx="7190774" cy="5393081"/>
          </a:xfrm>
        </p:spPr>
      </p:pic>
    </p:spTree>
    <p:extLst>
      <p:ext uri="{BB962C8B-B14F-4D97-AF65-F5344CB8AC3E}">
        <p14:creationId xmlns:p14="http://schemas.microsoft.com/office/powerpoint/2010/main" val="37609797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5415" y="930331"/>
            <a:ext cx="6944499" cy="5208375"/>
          </a:xfrm>
        </p:spPr>
      </p:pic>
    </p:spTree>
    <p:extLst>
      <p:ext uri="{BB962C8B-B14F-4D97-AF65-F5344CB8AC3E}">
        <p14:creationId xmlns:p14="http://schemas.microsoft.com/office/powerpoint/2010/main" val="3616766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 smtClean="0"/>
              <a:t>Придумайте предложение с однородными сказуемыми.</a:t>
            </a:r>
            <a:endParaRPr lang="ru-RU" b="1" i="1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7455" y="1858998"/>
            <a:ext cx="4613053" cy="4588774"/>
          </a:xfrm>
        </p:spPr>
      </p:pic>
    </p:spTree>
    <p:extLst>
      <p:ext uri="{BB962C8B-B14F-4D97-AF65-F5344CB8AC3E}">
        <p14:creationId xmlns:p14="http://schemas.microsoft.com/office/powerpoint/2010/main" val="25072430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Придумайте предложение с </a:t>
            </a:r>
            <a:r>
              <a:rPr lang="ru-RU" b="1" i="1" dirty="0" smtClean="0"/>
              <a:t>однородными подлежащими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348" y="1870064"/>
            <a:ext cx="5266190" cy="4520184"/>
          </a:xfrm>
        </p:spPr>
      </p:pic>
    </p:spTree>
    <p:extLst>
      <p:ext uri="{BB962C8B-B14F-4D97-AF65-F5344CB8AC3E}">
        <p14:creationId xmlns:p14="http://schemas.microsoft.com/office/powerpoint/2010/main" val="42110067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i="1" dirty="0"/>
              <a:t>Придумайте предложение с </a:t>
            </a:r>
            <a:r>
              <a:rPr lang="ru-RU" b="1" i="1" dirty="0" smtClean="0"/>
              <a:t>однородными второстепенными членами предложения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355908"/>
            <a:ext cx="3870754" cy="4019134"/>
          </a:xfrm>
        </p:spPr>
      </p:pic>
      <p:pic>
        <p:nvPicPr>
          <p:cNvPr id="5" name="Объект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1146" y="2173560"/>
            <a:ext cx="4063404" cy="4201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9389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Савон</Template>
  <TotalTime>58</TotalTime>
  <Words>118</Words>
  <Application>Microsoft Office PowerPoint</Application>
  <PresentationFormat>Широкоэкранный</PresentationFormat>
  <Paragraphs>18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6" baseType="lpstr">
      <vt:lpstr>Century Gothic</vt:lpstr>
      <vt:lpstr>Garamond</vt:lpstr>
      <vt:lpstr>Times New Roman</vt:lpstr>
      <vt:lpstr>Wingdings</vt:lpstr>
      <vt:lpstr>Savon</vt:lpstr>
      <vt:lpstr>Однородные члены предложения</vt:lpstr>
      <vt:lpstr>Маша печатает на ноутбуке и разговаривает по телефону.</vt:lpstr>
      <vt:lpstr>Около дома росли голубые, красные, розовые цветы.</vt:lpstr>
      <vt:lpstr>Придумайте предложения с однородными членами к рисункам</vt:lpstr>
      <vt:lpstr>Презентация PowerPoint</vt:lpstr>
      <vt:lpstr>Презентация PowerPoint</vt:lpstr>
      <vt:lpstr>Придумайте предложение с однородными сказуемыми.</vt:lpstr>
      <vt:lpstr>Придумайте предложение с однородными подлежащими</vt:lpstr>
      <vt:lpstr>Придумайте предложение с однородными второстепенными членами предложения</vt:lpstr>
      <vt:lpstr>Что вы узнали об однородных членах предложения?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Однородные члены предложения</dc:title>
  <dc:creator>Ольга Урываева</dc:creator>
  <cp:lastModifiedBy>Ольга Урываева</cp:lastModifiedBy>
  <cp:revision>6</cp:revision>
  <dcterms:created xsi:type="dcterms:W3CDTF">2014-10-12T15:12:39Z</dcterms:created>
  <dcterms:modified xsi:type="dcterms:W3CDTF">2014-11-16T20:59:52Z</dcterms:modified>
</cp:coreProperties>
</file>