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1219199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Город где  родился и живу!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447800"/>
            <a:ext cx="8088220" cy="4876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Documents\Pictures\5f5f0cbc2cc6ddfa47e7bd9585ba78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447800"/>
            <a:ext cx="6553200" cy="4953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Любимый  город ночью.</a:t>
            </a:r>
            <a:endParaRPr lang="ru-RU" dirty="0"/>
          </a:p>
        </p:txBody>
      </p:sp>
      <p:pic>
        <p:nvPicPr>
          <p:cNvPr id="10242" name="Picture 2" descr="D:\Documents\Pictures\819467_full_7a63b4d3f4d37d9c0c877731456d98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0"/>
            <a:ext cx="6391275" cy="4251325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Моя  работа была  трудной , но интересной. Мне её помогала   делать моя двоюродная  сестра Люба. Ей 10 лет. Работа на мой взгляд оказалась успешной!  </a:t>
            </a:r>
            <a:endParaRPr lang="ru-RU" dirty="0"/>
          </a:p>
        </p:txBody>
      </p:sp>
      <p:pic>
        <p:nvPicPr>
          <p:cNvPr id="11266" name="Picture 2" descr="D:\Documents\Pictures\Ecogor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276600"/>
            <a:ext cx="6858000" cy="35814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609600"/>
          </a:xfrm>
        </p:spPr>
        <p:txBody>
          <a:bodyPr/>
          <a:lstStyle/>
          <a:p>
            <a:r>
              <a:rPr lang="ru-RU" dirty="0" smtClean="0"/>
              <a:t>Достопримечательности.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Documents\Pictures\2f48332213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143000"/>
            <a:ext cx="3403600" cy="3429000"/>
          </a:xfrm>
          <a:prstGeom prst="rect">
            <a:avLst/>
          </a:prstGeom>
          <a:noFill/>
        </p:spPr>
      </p:pic>
      <p:pic>
        <p:nvPicPr>
          <p:cNvPr id="2051" name="Picture 3" descr="D:\Documents\Pictures\0_53a0f_a88d04f5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4368801" cy="3619500"/>
          </a:xfrm>
          <a:prstGeom prst="rect">
            <a:avLst/>
          </a:prstGeom>
          <a:noFill/>
        </p:spPr>
      </p:pic>
      <p:pic>
        <p:nvPicPr>
          <p:cNvPr id="2052" name="Picture 4" descr="D:\Documents\Pictures\image02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419600"/>
            <a:ext cx="3219450" cy="2438400"/>
          </a:xfrm>
          <a:prstGeom prst="rect">
            <a:avLst/>
          </a:prstGeom>
          <a:noFill/>
        </p:spPr>
      </p:pic>
      <p:pic>
        <p:nvPicPr>
          <p:cNvPr id="2053" name="Picture 5" descr="D:\Documents\Pictures\e213fab40d4f1deb1ca086040c88d73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52950"/>
            <a:ext cx="4648200" cy="23050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Роддом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  в этом  роддоме  родился  </a:t>
            </a:r>
            <a:r>
              <a:rPr lang="ru-RU" dirty="0" smtClean="0">
                <a:sym typeface="Wingdings" pitchFamily="2" charset="2"/>
              </a:rPr>
              <a:t></a:t>
            </a:r>
            <a:endParaRPr lang="ru-RU" dirty="0"/>
          </a:p>
        </p:txBody>
      </p:sp>
      <p:pic>
        <p:nvPicPr>
          <p:cNvPr id="3074" name="Picture 2" descr="D:\Documents\Pictures\45gseg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33600"/>
            <a:ext cx="7620000" cy="47244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Зеленоград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Documents\Pictures\image02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7391400" cy="4876800"/>
          </a:xfrm>
          <a:prstGeom prst="rect">
            <a:avLst/>
          </a:prstGeom>
          <a:noFill/>
        </p:spPr>
      </p:pic>
      <p:pic>
        <p:nvPicPr>
          <p:cNvPr id="4099" name="Picture 3" descr="D:\Documents\Pictures\image02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77599" y="6972417"/>
            <a:ext cx="558063" cy="41898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Памятник  В.И. Ленину</a:t>
            </a:r>
            <a:endParaRPr lang="ru-RU" dirty="0"/>
          </a:p>
        </p:txBody>
      </p:sp>
      <p:pic>
        <p:nvPicPr>
          <p:cNvPr id="5122" name="Picture 2" descr="D:\Documents\Pictures\pamyatnik-vi-leninu_1723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0"/>
            <a:ext cx="6553200" cy="44196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Мемориал  Штыки</a:t>
            </a:r>
            <a:endParaRPr lang="ru-RU" dirty="0"/>
          </a:p>
        </p:txBody>
      </p:sp>
      <p:pic>
        <p:nvPicPr>
          <p:cNvPr id="6146" name="Picture 2" descr="D:\Documents\Pictures\b25859e776c17d51fbb1d8a2de8123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5824538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D:\Documents\Pictures\p9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5000"/>
            <a:ext cx="6477000" cy="44958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Парк Победы.</a:t>
            </a:r>
            <a:endParaRPr lang="ru-RU" dirty="0"/>
          </a:p>
        </p:txBody>
      </p:sp>
      <p:pic>
        <p:nvPicPr>
          <p:cNvPr id="8194" name="Picture 2" descr="D:\Documents\Pictures\z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6705600" cy="411480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D:\Documents\Pictures\134917657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6096000" cy="47244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29</TotalTime>
  <Words>59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Город где  родился и живу!</vt:lpstr>
      <vt:lpstr>Достопримечательности.</vt:lpstr>
      <vt:lpstr>Роддом</vt:lpstr>
      <vt:lpstr>Зеленоград</vt:lpstr>
      <vt:lpstr>Слайд 5</vt:lpstr>
      <vt:lpstr>Слайд 6</vt:lpstr>
      <vt:lpstr>Слайд 7</vt:lpstr>
      <vt:lpstr>Слайд 8</vt:lpstr>
      <vt:lpstr>Слайд 9</vt:lpstr>
      <vt:lpstr>Слайд 10</vt:lpstr>
      <vt:lpstr>Конец.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 где  родился и живу!</dc:title>
  <dc:creator>Pavel</dc:creator>
  <cp:lastModifiedBy>Pavel</cp:lastModifiedBy>
  <cp:revision>4</cp:revision>
  <dcterms:created xsi:type="dcterms:W3CDTF">2014-09-06T08:27:19Z</dcterms:created>
  <dcterms:modified xsi:type="dcterms:W3CDTF">2014-09-06T13:31:14Z</dcterms:modified>
</cp:coreProperties>
</file>