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1" r:id="rId5"/>
    <p:sldId id="258" r:id="rId6"/>
    <p:sldId id="259" r:id="rId7"/>
    <p:sldId id="262" r:id="rId8"/>
    <p:sldId id="264" r:id="rId9"/>
    <p:sldId id="263" r:id="rId10"/>
    <p:sldId id="265" r:id="rId11"/>
    <p:sldId id="266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«Родные истоки»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71678"/>
            <a:ext cx="6624654" cy="946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Занятие по теме «Русская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АзБука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Презентация.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4357694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кружка: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географии МБОУ СОШ №108 </a:t>
            </a:r>
          </a:p>
          <a:p>
            <a:r>
              <a:rPr lang="ru-RU" dirty="0" smtClean="0"/>
              <a:t>Г.о.Самара</a:t>
            </a:r>
          </a:p>
          <a:p>
            <a:r>
              <a:rPr lang="ru-RU" dirty="0" err="1" smtClean="0"/>
              <a:t>Кадыкова</a:t>
            </a:r>
            <a:r>
              <a:rPr lang="ru-RU" dirty="0" smtClean="0"/>
              <a:t> Галина Евгеньевна</a:t>
            </a:r>
            <a:endParaRPr lang="ru-RU" dirty="0"/>
          </a:p>
        </p:txBody>
      </p:sp>
      <p:pic>
        <p:nvPicPr>
          <p:cNvPr id="5" name="Picture 2" descr="http://daily.sec.ru/pbimgs/00027614/pimg00172775.jpg"/>
          <p:cNvPicPr>
            <a:picLocks noChangeAspect="1" noChangeArrowheads="1"/>
          </p:cNvPicPr>
          <p:nvPr/>
        </p:nvPicPr>
        <p:blipFill>
          <a:blip r:embed="rId2"/>
          <a:srcRect r="11818" b="4242"/>
          <a:stretch>
            <a:fillRect/>
          </a:stretch>
        </p:blipFill>
        <p:spPr bwMode="auto">
          <a:xfrm rot="20302845">
            <a:off x="811444" y="3624807"/>
            <a:ext cx="3333171" cy="271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img1.liveinternet.ru/images/attach/c/1/59/889/59889415_be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358114" cy="561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artdesign21.narod.ru/image/book/new/f1/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358114" cy="6065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zn.asu.ru/images/2005/22/ri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928670"/>
            <a:ext cx="2857500" cy="3114676"/>
          </a:xfrm>
          <a:prstGeom prst="rect">
            <a:avLst/>
          </a:prstGeom>
          <a:noFill/>
        </p:spPr>
      </p:pic>
      <p:pic>
        <p:nvPicPr>
          <p:cNvPr id="1028" name="Picture 4" descr="http://cyrillitsa.ru/uploads/posts/2012-06/1339440912_mav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514471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071546"/>
            <a:ext cx="3716082" cy="92333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Кириллица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http://german.ruvr.ru/data/625/385/1234/schr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276725" cy="5362576"/>
          </a:xfrm>
          <a:prstGeom prst="rect">
            <a:avLst/>
          </a:prstGeom>
          <a:noFill/>
        </p:spPr>
      </p:pic>
      <p:pic>
        <p:nvPicPr>
          <p:cNvPr id="5124" name="Picture 4" descr="http://www.svetozar.ru/lingvo/phonetics/1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45023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Около 863 года братья Константин (Кирилл) Философ и </a:t>
            </a:r>
            <a:r>
              <a:rPr lang="ru-RU" b="1" dirty="0" err="1" smtClean="0"/>
              <a:t>Мефодий</a:t>
            </a:r>
            <a:r>
              <a:rPr lang="ru-RU" b="1" dirty="0" smtClean="0"/>
              <a:t> из </a:t>
            </a:r>
            <a:r>
              <a:rPr lang="ru-RU" b="1" dirty="0" err="1" smtClean="0"/>
              <a:t>Солуни</a:t>
            </a:r>
            <a:r>
              <a:rPr lang="ru-RU" b="1" dirty="0" smtClean="0"/>
              <a:t> (Салоники) по приказу византийского императора  Михаила III упорядочили письменность для старославянского языка и использовали новую азбуку для перевода на славянский язык греческих религиозных текстов. </a:t>
            </a:r>
          </a:p>
          <a:p>
            <a:r>
              <a:rPr lang="ru-RU" b="1" dirty="0" smtClean="0"/>
              <a:t>Долгое время дискуссионным оставался вопрос, была ли это кириллица (и в таком случае глаголицу считают тайнописью, появившейся после запрещения кириллицы) или глаголица — азбуки, различающиеся почти исключительно начертанием. </a:t>
            </a:r>
          </a:p>
          <a:p>
            <a:r>
              <a:rPr lang="ru-RU" b="1" dirty="0" smtClean="0"/>
              <a:t>В настоящее время в науке преобладает точка зрения, согласно которой глаголица первична, а кириллица вторична (в кириллице глаголические буквы заменены на известные греческие). Глаголица длительное время в несколько изменённом виде употреблялась у хорватов (до XVII в).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900igr.net/datai/istorija/Slavjanskaja-kultura/0005-011-Byli-sozdany-dve-azbuki-glagolitsa-i-kirill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143932" cy="610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ile:Birch bark alphabet of Novgo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172325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004.radikal.ru/1105/ae/251d50fdb88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5715040" cy="6400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900igr.net/datas/istorija/Kultura-Drevnej-Rusi/0008-008-Slavjanskaja-azb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477245" cy="6357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daily.sec.ru/pbimgs/00027614/pimg00172775.jpg"/>
          <p:cNvPicPr>
            <a:picLocks noChangeAspect="1" noChangeArrowheads="1"/>
          </p:cNvPicPr>
          <p:nvPr/>
        </p:nvPicPr>
        <p:blipFill>
          <a:blip r:embed="rId2"/>
          <a:srcRect r="11818" b="4242"/>
          <a:stretch>
            <a:fillRect/>
          </a:stretch>
        </p:blipFill>
        <p:spPr bwMode="auto">
          <a:xfrm>
            <a:off x="1071538" y="285728"/>
            <a:ext cx="6929486" cy="5643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g1.liveinternet.ru/images/attach/c/1/59/889/59889482_bem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657975" cy="58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30</Words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               «Родные истоки»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School 108</cp:lastModifiedBy>
  <cp:revision>2</cp:revision>
  <dcterms:modified xsi:type="dcterms:W3CDTF">2014-10-23T11:35:40Z</dcterms:modified>
</cp:coreProperties>
</file>