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600C4-ECE8-4A47-9814-ECED12B305CC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2FB3-2552-4CC1-925C-7BB289914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CBFB36-7A05-4059-B600-B86C3B8912B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43F0DC-A2A1-4D95-AB82-34E8430AA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>« Осень, очей очарованье!»</a:t>
            </a:r>
            <a:endParaRPr lang="ru-RU" sz="7200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сень 3-в\DSC00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6400801" cy="48006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Первый конкурс «Осень- моё вдохновение!»</a:t>
            </a:r>
            <a:br>
              <a:rPr lang="ru-RU" sz="2400" b="1" i="1" dirty="0" smtClean="0"/>
            </a:br>
            <a:r>
              <a:rPr lang="ru-RU" sz="2400" b="1" i="1" dirty="0" smtClean="0"/>
              <a:t>Выразительное чтение наизусть стихов поэтов –классиков.</a:t>
            </a:r>
            <a:br>
              <a:rPr lang="ru-RU" sz="2400" b="1" i="1" dirty="0" smtClean="0"/>
            </a:br>
            <a:endParaRPr lang="ru-RU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 smtClean="0"/>
              <a:t>2 конкурс. «Угадай песню».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оксана\Desktop\Маме\Фото0601п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965" y="1447800"/>
            <a:ext cx="749362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3 конкурс. «Загадки».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4098" name="Picture 2" descr="G:\Осень 3-в\DSC00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4" y="1447800"/>
            <a:ext cx="640080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4 конкурс. «Осенний этюд».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оксана\Desktop\Маме\Фото0599р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01785"/>
            <a:ext cx="7707852" cy="5046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конкурс «Домашнее задание»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G:\Осень 3-в\DSC00534пек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6929486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Осенний маскарад,</a:t>
            </a:r>
            <a:br>
              <a:rPr lang="ru-RU" sz="2400" b="1" i="1" dirty="0" smtClean="0"/>
            </a:br>
            <a:r>
              <a:rPr lang="ru-RU" sz="2400" b="1" i="1" dirty="0" smtClean="0"/>
              <a:t>Вернее, для веселья</a:t>
            </a:r>
            <a:br>
              <a:rPr lang="ru-RU" sz="2400" b="1" i="1" dirty="0" smtClean="0"/>
            </a:br>
            <a:r>
              <a:rPr lang="ru-RU" sz="2400" b="1" i="1" dirty="0" smtClean="0"/>
              <a:t>Осенних мод парад.</a:t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4098" name="Picture 2" descr="C:\Users\оксана\Desktop\Маме\Фото0594а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21891">
            <a:off x="1378787" y="1417013"/>
            <a:ext cx="3344522" cy="2435431"/>
          </a:xfrm>
          <a:prstGeom prst="rect">
            <a:avLst/>
          </a:prstGeom>
          <a:noFill/>
        </p:spPr>
      </p:pic>
      <p:pic>
        <p:nvPicPr>
          <p:cNvPr id="4099" name="Picture 3" descr="C:\Users\оксана\Desktop\Маме\Фото0597пн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8165">
            <a:off x="5094842" y="419449"/>
            <a:ext cx="3357586" cy="5715040"/>
          </a:xfrm>
          <a:prstGeom prst="rect">
            <a:avLst/>
          </a:prstGeom>
          <a:noFill/>
        </p:spPr>
      </p:pic>
      <p:pic>
        <p:nvPicPr>
          <p:cNvPr id="4100" name="Picture 4" descr="G:\Осень 3-в\DSC00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7583">
            <a:off x="1375200" y="4194093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42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Первый конкурс «Осень- моё вдохновение!» Выразительное чтение наизусть стихов поэтов –классиков. </vt:lpstr>
      <vt:lpstr>2 конкурс. «Угадай песню». </vt:lpstr>
      <vt:lpstr>3 конкурс. «Загадки». </vt:lpstr>
      <vt:lpstr>4 конкурс. «Осенний этюд». </vt:lpstr>
      <vt:lpstr>5 конкурс «Домашнее задание» </vt:lpstr>
      <vt:lpstr>Осенний маскарад, Вернее, для веселья Осенних мод парад.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Осень, очей очарованье!</dc:title>
  <dc:creator>оксана</dc:creator>
  <cp:lastModifiedBy>оксана</cp:lastModifiedBy>
  <cp:revision>12</cp:revision>
  <dcterms:created xsi:type="dcterms:W3CDTF">2013-01-11T10:05:36Z</dcterms:created>
  <dcterms:modified xsi:type="dcterms:W3CDTF">2013-01-11T18:09:12Z</dcterms:modified>
</cp:coreProperties>
</file>